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56" r:id="rId5"/>
    <p:sldId id="257" r:id="rId6"/>
    <p:sldId id="258" r:id="rId7"/>
    <p:sldId id="259" r:id="rId8"/>
    <p:sldId id="267" r:id="rId9"/>
    <p:sldId id="265" r:id="rId10"/>
    <p:sldId id="268" r:id="rId11"/>
    <p:sldId id="269" r:id="rId12"/>
    <p:sldId id="270" r:id="rId13"/>
    <p:sldId id="271" r:id="rId14"/>
    <p:sldId id="262" r:id="rId15"/>
    <p:sldId id="263" r:id="rId16"/>
    <p:sldId id="273" r:id="rId17"/>
    <p:sldId id="276" r:id="rId18"/>
    <p:sldId id="277" r:id="rId19"/>
    <p:sldId id="272" r:id="rId20"/>
    <p:sldId id="274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E05290A-1B52-2F3A-7335-AFBC05A55380}" name="Southern, Kristina" initials="SK" userId="S::kristina.southern@lausd.net::8ae12f2d-1aca-4ad0-8d79-001e1097bff8" providerId="AD"/>
  <p188:author id="{262A21DF-F3D4-5C28-DD77-10BFAB63B376}" name="Gomez, Julie" initials="GJ" userId="S::julie.gomez@lausd.net::dbae17ba-b66c-4220-b005-c8bb9150fd0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31EF43-6409-46FC-AFF9-0ECF47C1C1BC}" v="3" dt="2022-06-04T14:42:24.058"/>
    <p1510:client id="{40727DA8-90CF-4423-A1FD-6CF83F3AD84C}" v="211" dt="2022-05-04T17:13:46.896"/>
    <p1510:client id="{523F2A39-83B1-C055-EFF9-7A578950E538}" v="117" dt="2022-05-27T18:21:05.649"/>
    <p1510:client id="{81B76F63-6FA3-D6B5-D044-65C8ED8DA93F}" v="47" dt="2022-05-27T18:05:16.716"/>
    <p1510:client id="{865ADAE8-BC57-3082-6F45-79C986D31FC5}" v="490" dt="2022-05-28T17:22:24.739"/>
    <p1510:client id="{8D861AE2-2C7E-8F94-2BFE-DB00CA264B77}" v="201" dt="2022-05-04T19:13:06.001"/>
    <p1510:client id="{B06F7154-BEC4-5B72-A89D-ABA1FA222453}" v="684" dt="2022-05-04T22:48:57.488"/>
    <p1510:client id="{B12E14ED-3BD3-3190-6450-5A16813A5DE1}" v="9" dt="2022-05-05T15:23:36.978"/>
    <p1510:client id="{EC9EDA7E-48D1-FCAC-2B96-5CBAC75928B1}" v="8" dt="2022-05-05T14:58:12.2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39" autoAdjust="0"/>
  </p:normalViewPr>
  <p:slideViewPr>
    <p:cSldViewPr snapToGrid="0">
      <p:cViewPr varScale="1">
        <p:scale>
          <a:sx n="103" d="100"/>
          <a:sy n="103" d="100"/>
        </p:scale>
        <p:origin x="14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iasson, Judy" userId="S::judy.chiasson@lausd.net::f9bb92bb-9105-4a15-996b-d194e88c71a3" providerId="AD" clId="Web-{865ADAE8-BC57-3082-6F45-79C986D31FC5}"/>
    <pc:docChg chg="modSld">
      <pc:chgData name="Chiasson, Judy" userId="S::judy.chiasson@lausd.net::f9bb92bb-9105-4a15-996b-d194e88c71a3" providerId="AD" clId="Web-{865ADAE8-BC57-3082-6F45-79C986D31FC5}" dt="2022-05-28T17:22:23.833" v="566" actId="20577"/>
      <pc:docMkLst>
        <pc:docMk/>
      </pc:docMkLst>
      <pc:sldChg chg="modSp modNotes">
        <pc:chgData name="Chiasson, Judy" userId="S::judy.chiasson@lausd.net::f9bb92bb-9105-4a15-996b-d194e88c71a3" providerId="AD" clId="Web-{865ADAE8-BC57-3082-6F45-79C986D31FC5}" dt="2022-05-28T17:20:05.983" v="500" actId="20577"/>
        <pc:sldMkLst>
          <pc:docMk/>
          <pc:sldMk cId="1713495677" sldId="259"/>
        </pc:sldMkLst>
        <pc:spChg chg="mod">
          <ac:chgData name="Chiasson, Judy" userId="S::judy.chiasson@lausd.net::f9bb92bb-9105-4a15-996b-d194e88c71a3" providerId="AD" clId="Web-{865ADAE8-BC57-3082-6F45-79C986D31FC5}" dt="2022-05-28T17:20:05.983" v="500" actId="20577"/>
          <ac:spMkLst>
            <pc:docMk/>
            <pc:sldMk cId="1713495677" sldId="259"/>
            <ac:spMk id="3" creationId="{3E411845-1B1B-D67E-A6C3-CE40B58C26A2}"/>
          </ac:spMkLst>
        </pc:spChg>
      </pc:sldChg>
      <pc:sldChg chg="modSp modNotes">
        <pc:chgData name="Chiasson, Judy" userId="S::judy.chiasson@lausd.net::f9bb92bb-9105-4a15-996b-d194e88c71a3" providerId="AD" clId="Web-{865ADAE8-BC57-3082-6F45-79C986D31FC5}" dt="2022-05-28T17:20:39.578" v="504" actId="20577"/>
        <pc:sldMkLst>
          <pc:docMk/>
          <pc:sldMk cId="1924412850" sldId="265"/>
        </pc:sldMkLst>
        <pc:spChg chg="mod">
          <ac:chgData name="Chiasson, Judy" userId="S::judy.chiasson@lausd.net::f9bb92bb-9105-4a15-996b-d194e88c71a3" providerId="AD" clId="Web-{865ADAE8-BC57-3082-6F45-79C986D31FC5}" dt="2022-05-28T17:20:39.578" v="504" actId="20577"/>
          <ac:spMkLst>
            <pc:docMk/>
            <pc:sldMk cId="1924412850" sldId="265"/>
            <ac:spMk id="3" creationId="{FCD1DF7A-8CE6-8728-E0FB-73DE58DA676E}"/>
          </ac:spMkLst>
        </pc:spChg>
      </pc:sldChg>
      <pc:sldChg chg="modSp">
        <pc:chgData name="Chiasson, Judy" userId="S::judy.chiasson@lausd.net::f9bb92bb-9105-4a15-996b-d194e88c71a3" providerId="AD" clId="Web-{865ADAE8-BC57-3082-6F45-79C986D31FC5}" dt="2022-05-28T17:21:28.486" v="565" actId="20577"/>
        <pc:sldMkLst>
          <pc:docMk/>
          <pc:sldMk cId="3956372662" sldId="268"/>
        </pc:sldMkLst>
        <pc:graphicFrameChg chg="modGraphic">
          <ac:chgData name="Chiasson, Judy" userId="S::judy.chiasson@lausd.net::f9bb92bb-9105-4a15-996b-d194e88c71a3" providerId="AD" clId="Web-{865ADAE8-BC57-3082-6F45-79C986D31FC5}" dt="2022-05-28T17:21:28.486" v="565" actId="20577"/>
          <ac:graphicFrameMkLst>
            <pc:docMk/>
            <pc:sldMk cId="3956372662" sldId="268"/>
            <ac:graphicFrameMk id="14" creationId="{43A677E5-154F-E478-1140-FCB4035A3768}"/>
          </ac:graphicFrameMkLst>
        </pc:graphicFrameChg>
      </pc:sldChg>
      <pc:sldChg chg="modSp">
        <pc:chgData name="Chiasson, Judy" userId="S::judy.chiasson@lausd.net::f9bb92bb-9105-4a15-996b-d194e88c71a3" providerId="AD" clId="Web-{865ADAE8-BC57-3082-6F45-79C986D31FC5}" dt="2022-05-28T17:22:23.833" v="566" actId="20577"/>
        <pc:sldMkLst>
          <pc:docMk/>
          <pc:sldMk cId="983119125" sldId="273"/>
        </pc:sldMkLst>
        <pc:spChg chg="mod">
          <ac:chgData name="Chiasson, Judy" userId="S::judy.chiasson@lausd.net::f9bb92bb-9105-4a15-996b-d194e88c71a3" providerId="AD" clId="Web-{865ADAE8-BC57-3082-6F45-79C986D31FC5}" dt="2022-05-28T17:22:23.833" v="566" actId="20577"/>
          <ac:spMkLst>
            <pc:docMk/>
            <pc:sldMk cId="983119125" sldId="273"/>
            <ac:spMk id="3" creationId="{C729CE3E-0925-7449-3455-76E170DC99AC}"/>
          </ac:spMkLst>
        </pc:spChg>
      </pc:sldChg>
    </pc:docChg>
  </pc:docChgLst>
  <pc:docChgLst>
    <pc:chgData name="Gomez, Julie" userId="S::julie.gomez@lausd.net::dbae17ba-b66c-4220-b005-c8bb9150fd04" providerId="AD" clId="Web-{0231EF43-6409-46FC-AFF9-0ECF47C1C1BC}"/>
    <pc:docChg chg="modSld">
      <pc:chgData name="Gomez, Julie" userId="S::julie.gomez@lausd.net::dbae17ba-b66c-4220-b005-c8bb9150fd04" providerId="AD" clId="Web-{0231EF43-6409-46FC-AFF9-0ECF47C1C1BC}" dt="2022-06-04T14:42:23.776" v="1" actId="20577"/>
      <pc:docMkLst>
        <pc:docMk/>
      </pc:docMkLst>
      <pc:sldChg chg="modSp">
        <pc:chgData name="Gomez, Julie" userId="S::julie.gomez@lausd.net::dbae17ba-b66c-4220-b005-c8bb9150fd04" providerId="AD" clId="Web-{0231EF43-6409-46FC-AFF9-0ECF47C1C1BC}" dt="2022-06-04T14:42:23.776" v="1" actId="20577"/>
        <pc:sldMkLst>
          <pc:docMk/>
          <pc:sldMk cId="109857222" sldId="256"/>
        </pc:sldMkLst>
        <pc:spChg chg="mod">
          <ac:chgData name="Gomez, Julie" userId="S::julie.gomez@lausd.net::dbae17ba-b66c-4220-b005-c8bb9150fd04" providerId="AD" clId="Web-{0231EF43-6409-46FC-AFF9-0ECF47C1C1BC}" dt="2022-06-04T14:42:23.776" v="1" actId="20577"/>
          <ac:spMkLst>
            <pc:docMk/>
            <pc:sldMk cId="109857222" sldId="256"/>
            <ac:spMk id="3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BC2A00-8E00-4736-8A14-BF3027A3B83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BA02B0-80CF-456E-959A-D22552AF1B2E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dirty="0"/>
            <a:t>Learn about Florida’s 2022 "Don't Say Gay" </a:t>
          </a:r>
          <a:r>
            <a:rPr lang="en-US" dirty="0">
              <a:latin typeface="Calibri Light" panose="020F0302020204030204"/>
            </a:rPr>
            <a:t>bill</a:t>
          </a:r>
          <a:endParaRPr lang="en-US" dirty="0"/>
        </a:p>
      </dgm:t>
    </dgm:pt>
    <dgm:pt modelId="{FA309F39-F6CF-4660-AB67-A1EF64BA3FAB}" type="parTrans" cxnId="{8D7BACA0-F6E1-4A98-A0FF-FB90226C51C6}">
      <dgm:prSet/>
      <dgm:spPr/>
      <dgm:t>
        <a:bodyPr/>
        <a:lstStyle/>
        <a:p>
          <a:endParaRPr lang="en-US"/>
        </a:p>
      </dgm:t>
    </dgm:pt>
    <dgm:pt modelId="{B69BB888-B3C1-45A5-9263-C6443B862427}" type="sibTrans" cxnId="{8D7BACA0-F6E1-4A98-A0FF-FB90226C51C6}">
      <dgm:prSet/>
      <dgm:spPr/>
      <dgm:t>
        <a:bodyPr/>
        <a:lstStyle/>
        <a:p>
          <a:endParaRPr lang="en-US"/>
        </a:p>
      </dgm:t>
    </dgm:pt>
    <dgm:pt modelId="{0CCACB6F-F71E-4509-8DD6-4F4E24049A7F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en-US"/>
            <a:t>Review the rationale behind the bill</a:t>
          </a:r>
        </a:p>
      </dgm:t>
    </dgm:pt>
    <dgm:pt modelId="{907D7D73-6EA8-4DFA-A5CB-B3BC6971EBDF}" type="parTrans" cxnId="{103F4B5B-DE22-4804-A5CC-894DF1833105}">
      <dgm:prSet/>
      <dgm:spPr/>
      <dgm:t>
        <a:bodyPr/>
        <a:lstStyle/>
        <a:p>
          <a:endParaRPr lang="en-US"/>
        </a:p>
      </dgm:t>
    </dgm:pt>
    <dgm:pt modelId="{39FF31D2-2B6A-403B-BD98-DDA9C9CDD603}" type="sibTrans" cxnId="{103F4B5B-DE22-4804-A5CC-894DF1833105}">
      <dgm:prSet/>
      <dgm:spPr/>
      <dgm:t>
        <a:bodyPr/>
        <a:lstStyle/>
        <a:p>
          <a:endParaRPr lang="en-US"/>
        </a:p>
      </dgm:t>
    </dgm:pt>
    <dgm:pt modelId="{53F7B131-2BA6-4689-B1D2-B996CCB9EFCE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/>
            <a:t>Reflect on the difference between the bill in Florida, and California's LGBTQ Ed Code  protections</a:t>
          </a:r>
        </a:p>
      </dgm:t>
    </dgm:pt>
    <dgm:pt modelId="{4EAE5D53-7F23-40FE-A187-FB6489325157}" type="parTrans" cxnId="{EC7698B8-1E29-45C9-8490-D825B3ED3F7D}">
      <dgm:prSet/>
      <dgm:spPr/>
      <dgm:t>
        <a:bodyPr/>
        <a:lstStyle/>
        <a:p>
          <a:endParaRPr lang="en-US"/>
        </a:p>
      </dgm:t>
    </dgm:pt>
    <dgm:pt modelId="{09FC4662-A5CF-4FDB-A414-AC852CBC4256}" type="sibTrans" cxnId="{EC7698B8-1E29-45C9-8490-D825B3ED3F7D}">
      <dgm:prSet/>
      <dgm:spPr/>
      <dgm:t>
        <a:bodyPr/>
        <a:lstStyle/>
        <a:p>
          <a:endParaRPr lang="en-US"/>
        </a:p>
      </dgm:t>
    </dgm:pt>
    <dgm:pt modelId="{4DF93C0E-DCBB-449A-8CE3-E18A5AB035F9}" type="pres">
      <dgm:prSet presAssocID="{08BC2A00-8E00-4736-8A14-BF3027A3B835}" presName="root" presStyleCnt="0">
        <dgm:presLayoutVars>
          <dgm:dir/>
          <dgm:resizeHandles val="exact"/>
        </dgm:presLayoutVars>
      </dgm:prSet>
      <dgm:spPr/>
    </dgm:pt>
    <dgm:pt modelId="{6EBF0C0C-3396-4471-BF98-AF145C720074}" type="pres">
      <dgm:prSet presAssocID="{15BA02B0-80CF-456E-959A-D22552AF1B2E}" presName="compNode" presStyleCnt="0"/>
      <dgm:spPr/>
    </dgm:pt>
    <dgm:pt modelId="{887C4889-2C70-421A-A481-EDECD0A25912}" type="pres">
      <dgm:prSet presAssocID="{15BA02B0-80CF-456E-959A-D22552AF1B2E}" presName="bgRect" presStyleLbl="bgShp" presStyleIdx="0" presStyleCnt="3"/>
      <dgm:spPr/>
    </dgm:pt>
    <dgm:pt modelId="{18EE55D6-427D-482A-AB66-13407D3EAFE4}" type="pres">
      <dgm:prSet presAssocID="{15BA02B0-80CF-456E-959A-D22552AF1B2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7C683550-5F11-482D-A8A5-13DC8CD7E655}" type="pres">
      <dgm:prSet presAssocID="{15BA02B0-80CF-456E-959A-D22552AF1B2E}" presName="spaceRect" presStyleCnt="0"/>
      <dgm:spPr/>
    </dgm:pt>
    <dgm:pt modelId="{85254360-4FB9-466B-93E8-FE4AC2099933}" type="pres">
      <dgm:prSet presAssocID="{15BA02B0-80CF-456E-959A-D22552AF1B2E}" presName="parTx" presStyleLbl="revTx" presStyleIdx="0" presStyleCnt="3">
        <dgm:presLayoutVars>
          <dgm:chMax val="0"/>
          <dgm:chPref val="0"/>
        </dgm:presLayoutVars>
      </dgm:prSet>
      <dgm:spPr/>
    </dgm:pt>
    <dgm:pt modelId="{0499ECF0-379C-41C5-B3DA-913ADB0F88FF}" type="pres">
      <dgm:prSet presAssocID="{B69BB888-B3C1-45A5-9263-C6443B862427}" presName="sibTrans" presStyleCnt="0"/>
      <dgm:spPr/>
    </dgm:pt>
    <dgm:pt modelId="{28CDA51A-E8A2-44EB-BC67-E506FBC30242}" type="pres">
      <dgm:prSet presAssocID="{0CCACB6F-F71E-4509-8DD6-4F4E24049A7F}" presName="compNode" presStyleCnt="0"/>
      <dgm:spPr/>
    </dgm:pt>
    <dgm:pt modelId="{3BCBC14B-4FAA-4C65-B3D6-E6EB32A22A0D}" type="pres">
      <dgm:prSet presAssocID="{0CCACB6F-F71E-4509-8DD6-4F4E24049A7F}" presName="bgRect" presStyleLbl="bgShp" presStyleIdx="1" presStyleCnt="3"/>
      <dgm:spPr/>
    </dgm:pt>
    <dgm:pt modelId="{0FF57D67-98B5-4302-AE41-93980204648A}" type="pres">
      <dgm:prSet presAssocID="{0CCACB6F-F71E-4509-8DD6-4F4E24049A7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6FCA7EAA-FB1D-4075-81B0-CF545DA0EE8A}" type="pres">
      <dgm:prSet presAssocID="{0CCACB6F-F71E-4509-8DD6-4F4E24049A7F}" presName="spaceRect" presStyleCnt="0"/>
      <dgm:spPr/>
    </dgm:pt>
    <dgm:pt modelId="{028CC208-A43F-41C6-984A-1F064D3DED7F}" type="pres">
      <dgm:prSet presAssocID="{0CCACB6F-F71E-4509-8DD6-4F4E24049A7F}" presName="parTx" presStyleLbl="revTx" presStyleIdx="1" presStyleCnt="3">
        <dgm:presLayoutVars>
          <dgm:chMax val="0"/>
          <dgm:chPref val="0"/>
        </dgm:presLayoutVars>
      </dgm:prSet>
      <dgm:spPr/>
    </dgm:pt>
    <dgm:pt modelId="{B3066B76-9380-462C-AC45-F7DE25EDB203}" type="pres">
      <dgm:prSet presAssocID="{39FF31D2-2B6A-403B-BD98-DDA9C9CDD603}" presName="sibTrans" presStyleCnt="0"/>
      <dgm:spPr/>
    </dgm:pt>
    <dgm:pt modelId="{C0E7CF9D-3516-4409-9F10-767200E7A120}" type="pres">
      <dgm:prSet presAssocID="{53F7B131-2BA6-4689-B1D2-B996CCB9EFCE}" presName="compNode" presStyleCnt="0"/>
      <dgm:spPr/>
    </dgm:pt>
    <dgm:pt modelId="{7784B15E-C169-4202-AE68-4239552336C4}" type="pres">
      <dgm:prSet presAssocID="{53F7B131-2BA6-4689-B1D2-B996CCB9EFCE}" presName="bgRect" presStyleLbl="bgShp" presStyleIdx="2" presStyleCnt="3"/>
      <dgm:spPr/>
    </dgm:pt>
    <dgm:pt modelId="{4F61FF9D-430B-4A8E-A365-84B18DEAC015}" type="pres">
      <dgm:prSet presAssocID="{53F7B131-2BA6-4689-B1D2-B996CCB9EFC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B46E918C-1F71-4CA9-94EE-D818C53077C5}" type="pres">
      <dgm:prSet presAssocID="{53F7B131-2BA6-4689-B1D2-B996CCB9EFCE}" presName="spaceRect" presStyleCnt="0"/>
      <dgm:spPr/>
    </dgm:pt>
    <dgm:pt modelId="{170F8EF1-6384-4D85-993F-6ADA22739388}" type="pres">
      <dgm:prSet presAssocID="{53F7B131-2BA6-4689-B1D2-B996CCB9EFC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9470C0B-98A0-45EC-9622-B063584FEB2E}" type="presOf" srcId="{15BA02B0-80CF-456E-959A-D22552AF1B2E}" destId="{85254360-4FB9-466B-93E8-FE4AC2099933}" srcOrd="0" destOrd="0" presId="urn:microsoft.com/office/officeart/2018/2/layout/IconVerticalSolidList"/>
    <dgm:cxn modelId="{F1372318-E040-4760-A988-DCBA14421369}" type="presOf" srcId="{08BC2A00-8E00-4736-8A14-BF3027A3B835}" destId="{4DF93C0E-DCBB-449A-8CE3-E18A5AB035F9}" srcOrd="0" destOrd="0" presId="urn:microsoft.com/office/officeart/2018/2/layout/IconVerticalSolidList"/>
    <dgm:cxn modelId="{103F4B5B-DE22-4804-A5CC-894DF1833105}" srcId="{08BC2A00-8E00-4736-8A14-BF3027A3B835}" destId="{0CCACB6F-F71E-4509-8DD6-4F4E24049A7F}" srcOrd="1" destOrd="0" parTransId="{907D7D73-6EA8-4DFA-A5CB-B3BC6971EBDF}" sibTransId="{39FF31D2-2B6A-403B-BD98-DDA9C9CDD603}"/>
    <dgm:cxn modelId="{E8EE9E6E-03CA-4C4D-85C6-E85DA33F037F}" type="presOf" srcId="{0CCACB6F-F71E-4509-8DD6-4F4E24049A7F}" destId="{028CC208-A43F-41C6-984A-1F064D3DED7F}" srcOrd="0" destOrd="0" presId="urn:microsoft.com/office/officeart/2018/2/layout/IconVerticalSolidList"/>
    <dgm:cxn modelId="{8D7BACA0-F6E1-4A98-A0FF-FB90226C51C6}" srcId="{08BC2A00-8E00-4736-8A14-BF3027A3B835}" destId="{15BA02B0-80CF-456E-959A-D22552AF1B2E}" srcOrd="0" destOrd="0" parTransId="{FA309F39-F6CF-4660-AB67-A1EF64BA3FAB}" sibTransId="{B69BB888-B3C1-45A5-9263-C6443B862427}"/>
    <dgm:cxn modelId="{1AC55CA1-2B1C-4BF4-AEBF-EF96AD83F531}" type="presOf" srcId="{53F7B131-2BA6-4689-B1D2-B996CCB9EFCE}" destId="{170F8EF1-6384-4D85-993F-6ADA22739388}" srcOrd="0" destOrd="0" presId="urn:microsoft.com/office/officeart/2018/2/layout/IconVerticalSolidList"/>
    <dgm:cxn modelId="{EC7698B8-1E29-45C9-8490-D825B3ED3F7D}" srcId="{08BC2A00-8E00-4736-8A14-BF3027A3B835}" destId="{53F7B131-2BA6-4689-B1D2-B996CCB9EFCE}" srcOrd="2" destOrd="0" parTransId="{4EAE5D53-7F23-40FE-A187-FB6489325157}" sibTransId="{09FC4662-A5CF-4FDB-A414-AC852CBC4256}"/>
    <dgm:cxn modelId="{04FED940-1E7A-43B2-BEBD-EDF9A05D6B33}" type="presParOf" srcId="{4DF93C0E-DCBB-449A-8CE3-E18A5AB035F9}" destId="{6EBF0C0C-3396-4471-BF98-AF145C720074}" srcOrd="0" destOrd="0" presId="urn:microsoft.com/office/officeart/2018/2/layout/IconVerticalSolidList"/>
    <dgm:cxn modelId="{7771490F-C250-4F9D-B415-4F576C933716}" type="presParOf" srcId="{6EBF0C0C-3396-4471-BF98-AF145C720074}" destId="{887C4889-2C70-421A-A481-EDECD0A25912}" srcOrd="0" destOrd="0" presId="urn:microsoft.com/office/officeart/2018/2/layout/IconVerticalSolidList"/>
    <dgm:cxn modelId="{3CF91030-D051-49B3-88E5-3882A7A6F10D}" type="presParOf" srcId="{6EBF0C0C-3396-4471-BF98-AF145C720074}" destId="{18EE55D6-427D-482A-AB66-13407D3EAFE4}" srcOrd="1" destOrd="0" presId="urn:microsoft.com/office/officeart/2018/2/layout/IconVerticalSolidList"/>
    <dgm:cxn modelId="{C281744C-5FFA-4C37-8A13-CB5A5F9BF416}" type="presParOf" srcId="{6EBF0C0C-3396-4471-BF98-AF145C720074}" destId="{7C683550-5F11-482D-A8A5-13DC8CD7E655}" srcOrd="2" destOrd="0" presId="urn:microsoft.com/office/officeart/2018/2/layout/IconVerticalSolidList"/>
    <dgm:cxn modelId="{EED8269B-5C43-4254-891C-03149F46417F}" type="presParOf" srcId="{6EBF0C0C-3396-4471-BF98-AF145C720074}" destId="{85254360-4FB9-466B-93E8-FE4AC2099933}" srcOrd="3" destOrd="0" presId="urn:microsoft.com/office/officeart/2018/2/layout/IconVerticalSolidList"/>
    <dgm:cxn modelId="{364BD5AA-4DBD-4652-92EB-52D2105CAF45}" type="presParOf" srcId="{4DF93C0E-DCBB-449A-8CE3-E18A5AB035F9}" destId="{0499ECF0-379C-41C5-B3DA-913ADB0F88FF}" srcOrd="1" destOrd="0" presId="urn:microsoft.com/office/officeart/2018/2/layout/IconVerticalSolidList"/>
    <dgm:cxn modelId="{B0B364BF-58C2-4B07-95C3-A7E1E0143149}" type="presParOf" srcId="{4DF93C0E-DCBB-449A-8CE3-E18A5AB035F9}" destId="{28CDA51A-E8A2-44EB-BC67-E506FBC30242}" srcOrd="2" destOrd="0" presId="urn:microsoft.com/office/officeart/2018/2/layout/IconVerticalSolidList"/>
    <dgm:cxn modelId="{493FD5B9-C809-41A0-8042-41C3CAB34BF7}" type="presParOf" srcId="{28CDA51A-E8A2-44EB-BC67-E506FBC30242}" destId="{3BCBC14B-4FAA-4C65-B3D6-E6EB32A22A0D}" srcOrd="0" destOrd="0" presId="urn:microsoft.com/office/officeart/2018/2/layout/IconVerticalSolidList"/>
    <dgm:cxn modelId="{E7C05451-EB10-47E7-A183-BA2F4570F86D}" type="presParOf" srcId="{28CDA51A-E8A2-44EB-BC67-E506FBC30242}" destId="{0FF57D67-98B5-4302-AE41-93980204648A}" srcOrd="1" destOrd="0" presId="urn:microsoft.com/office/officeart/2018/2/layout/IconVerticalSolidList"/>
    <dgm:cxn modelId="{41B8B91A-23A9-4DC4-8F7C-55D1AB33EA19}" type="presParOf" srcId="{28CDA51A-E8A2-44EB-BC67-E506FBC30242}" destId="{6FCA7EAA-FB1D-4075-81B0-CF545DA0EE8A}" srcOrd="2" destOrd="0" presId="urn:microsoft.com/office/officeart/2018/2/layout/IconVerticalSolidList"/>
    <dgm:cxn modelId="{BDCED5BA-E7FA-4347-B10F-DB09A6E22B0F}" type="presParOf" srcId="{28CDA51A-E8A2-44EB-BC67-E506FBC30242}" destId="{028CC208-A43F-41C6-984A-1F064D3DED7F}" srcOrd="3" destOrd="0" presId="urn:microsoft.com/office/officeart/2018/2/layout/IconVerticalSolidList"/>
    <dgm:cxn modelId="{BDC68A2E-C145-486D-AC5C-8ACE0835DCB4}" type="presParOf" srcId="{4DF93C0E-DCBB-449A-8CE3-E18A5AB035F9}" destId="{B3066B76-9380-462C-AC45-F7DE25EDB203}" srcOrd="3" destOrd="0" presId="urn:microsoft.com/office/officeart/2018/2/layout/IconVerticalSolidList"/>
    <dgm:cxn modelId="{D01D4225-D462-4259-9DAE-02AC70F655DA}" type="presParOf" srcId="{4DF93C0E-DCBB-449A-8CE3-E18A5AB035F9}" destId="{C0E7CF9D-3516-4409-9F10-767200E7A120}" srcOrd="4" destOrd="0" presId="urn:microsoft.com/office/officeart/2018/2/layout/IconVerticalSolidList"/>
    <dgm:cxn modelId="{3AA22533-438B-4581-9E29-502225F13765}" type="presParOf" srcId="{C0E7CF9D-3516-4409-9F10-767200E7A120}" destId="{7784B15E-C169-4202-AE68-4239552336C4}" srcOrd="0" destOrd="0" presId="urn:microsoft.com/office/officeart/2018/2/layout/IconVerticalSolidList"/>
    <dgm:cxn modelId="{CB6F7A40-E45B-4A7D-A79C-667B0737FA6B}" type="presParOf" srcId="{C0E7CF9D-3516-4409-9F10-767200E7A120}" destId="{4F61FF9D-430B-4A8E-A365-84B18DEAC015}" srcOrd="1" destOrd="0" presId="urn:microsoft.com/office/officeart/2018/2/layout/IconVerticalSolidList"/>
    <dgm:cxn modelId="{283B8654-B5C9-4671-90E6-D350BD6D4FD0}" type="presParOf" srcId="{C0E7CF9D-3516-4409-9F10-767200E7A120}" destId="{B46E918C-1F71-4CA9-94EE-D818C53077C5}" srcOrd="2" destOrd="0" presId="urn:microsoft.com/office/officeart/2018/2/layout/IconVerticalSolidList"/>
    <dgm:cxn modelId="{D632F7E8-E2BB-4625-A52A-7B93669A028F}" type="presParOf" srcId="{C0E7CF9D-3516-4409-9F10-767200E7A120}" destId="{170F8EF1-6384-4D85-993F-6ADA2273938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A24AFC-85EC-4193-8F51-3B316454D9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FC8FE9B-0F8F-4FBB-8643-B7F958F9AA57}">
      <dgm:prSet/>
      <dgm:spPr/>
      <dgm:t>
        <a:bodyPr/>
        <a:lstStyle/>
        <a:p>
          <a:pPr rtl="0"/>
          <a:r>
            <a:rPr lang="en-US" dirty="0"/>
            <a:t>DeSantis said </a:t>
          </a:r>
          <a:r>
            <a:rPr lang="en-US" dirty="0">
              <a:latin typeface="Calibri Light" panose="020F0302020204030204"/>
            </a:rPr>
            <a:t>it was "inappropriate" to teach</a:t>
          </a:r>
          <a:r>
            <a:rPr lang="en-US" dirty="0"/>
            <a:t> kindergarten-aged kids that "</a:t>
          </a:r>
          <a:r>
            <a:rPr lang="en-US" dirty="0">
              <a:latin typeface="Calibri Light" panose="020F0302020204030204"/>
            </a:rPr>
            <a:t>They</a:t>
          </a:r>
          <a:r>
            <a:rPr lang="en-US" dirty="0"/>
            <a:t> can be whatever they want to be</a:t>
          </a:r>
          <a:r>
            <a:rPr lang="en-US" dirty="0">
              <a:latin typeface="Calibri Light" panose="020F0302020204030204"/>
            </a:rPr>
            <a:t>."</a:t>
          </a:r>
          <a:endParaRPr lang="en-US" dirty="0"/>
        </a:p>
      </dgm:t>
    </dgm:pt>
    <dgm:pt modelId="{92954B63-E465-4C55-A10A-35B914AC91C1}" type="parTrans" cxnId="{05EFEA03-0B53-41D0-B321-502D1DE5DF39}">
      <dgm:prSet/>
      <dgm:spPr/>
      <dgm:t>
        <a:bodyPr/>
        <a:lstStyle/>
        <a:p>
          <a:endParaRPr lang="en-US"/>
        </a:p>
      </dgm:t>
    </dgm:pt>
    <dgm:pt modelId="{96DB23B7-B10F-4BC8-8E18-037AD2C724C5}" type="sibTrans" cxnId="{05EFEA03-0B53-41D0-B321-502D1DE5DF39}">
      <dgm:prSet/>
      <dgm:spPr/>
      <dgm:t>
        <a:bodyPr/>
        <a:lstStyle/>
        <a:p>
          <a:endParaRPr lang="en-US"/>
        </a:p>
      </dgm:t>
    </dgm:pt>
    <dgm:pt modelId="{A2BC4338-7615-4277-A776-D43E5051EFB9}">
      <dgm:prSet/>
      <dgm:spPr/>
      <dgm:t>
        <a:bodyPr/>
        <a:lstStyle/>
        <a:p>
          <a:r>
            <a:rPr lang="en-US" dirty="0"/>
            <a:t>At a Senate hearing on Feb. 8, Republican Sen. Travis Hutson gave the example of a math problem that includes the details that “Sally has two moms or Johnny has two dads.”</a:t>
          </a:r>
        </a:p>
      </dgm:t>
    </dgm:pt>
    <dgm:pt modelId="{09CE6D82-1915-4137-AD3D-F9E65540A304}" type="parTrans" cxnId="{6BF26522-CB23-487A-A10B-F1A7595A3C91}">
      <dgm:prSet/>
      <dgm:spPr/>
      <dgm:t>
        <a:bodyPr/>
        <a:lstStyle/>
        <a:p>
          <a:endParaRPr lang="en-US"/>
        </a:p>
      </dgm:t>
    </dgm:pt>
    <dgm:pt modelId="{38147437-9EA0-4592-8712-84AD5DD1A39C}" type="sibTrans" cxnId="{6BF26522-CB23-487A-A10B-F1A7595A3C91}">
      <dgm:prSet/>
      <dgm:spPr/>
      <dgm:t>
        <a:bodyPr/>
        <a:lstStyle/>
        <a:p>
          <a:endParaRPr lang="en-US"/>
        </a:p>
      </dgm:t>
    </dgm:pt>
    <dgm:pt modelId="{E28D3DAE-CD67-448D-8BE0-B48A305FBFB9}">
      <dgm:prSet/>
      <dgm:spPr/>
      <dgm:t>
        <a:bodyPr/>
        <a:lstStyle/>
        <a:p>
          <a:r>
            <a:rPr lang="en-US" dirty="0"/>
            <a:t>Republican State Sen. Dennis Baxley, who sponsors the bill in the Senate, said that is “exactly” what the bill aims to prevent.</a:t>
          </a:r>
        </a:p>
      </dgm:t>
    </dgm:pt>
    <dgm:pt modelId="{6FEE6C71-E8E6-401A-83B5-0AC7BF24E0DA}" type="parTrans" cxnId="{26E889EC-F869-4C35-98EC-0C0F0303E607}">
      <dgm:prSet/>
      <dgm:spPr/>
      <dgm:t>
        <a:bodyPr/>
        <a:lstStyle/>
        <a:p>
          <a:endParaRPr lang="en-US"/>
        </a:p>
      </dgm:t>
    </dgm:pt>
    <dgm:pt modelId="{C4B0A4A7-50E4-4844-9D1F-82ADFC27905F}" type="sibTrans" cxnId="{26E889EC-F869-4C35-98EC-0C0F0303E607}">
      <dgm:prSet/>
      <dgm:spPr/>
      <dgm:t>
        <a:bodyPr/>
        <a:lstStyle/>
        <a:p>
          <a:endParaRPr lang="en-US"/>
        </a:p>
      </dgm:t>
    </dgm:pt>
    <dgm:pt modelId="{811C683F-6B88-4A30-9481-8B66AE5A964A}" type="pres">
      <dgm:prSet presAssocID="{CDA24AFC-85EC-4193-8F51-3B316454D92C}" presName="linear" presStyleCnt="0">
        <dgm:presLayoutVars>
          <dgm:animLvl val="lvl"/>
          <dgm:resizeHandles val="exact"/>
        </dgm:presLayoutVars>
      </dgm:prSet>
      <dgm:spPr/>
    </dgm:pt>
    <dgm:pt modelId="{641B0F86-FA82-4038-9D95-C6602EF2C195}" type="pres">
      <dgm:prSet presAssocID="{6FC8FE9B-0F8F-4FBB-8643-B7F958F9AA5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5F15B37-9F4E-4E01-814C-475C5E7D2CFD}" type="pres">
      <dgm:prSet presAssocID="{96DB23B7-B10F-4BC8-8E18-037AD2C724C5}" presName="spacer" presStyleCnt="0"/>
      <dgm:spPr/>
    </dgm:pt>
    <dgm:pt modelId="{03C8B862-2F83-47B0-A80A-70DA9AFBB216}" type="pres">
      <dgm:prSet presAssocID="{A2BC4338-7615-4277-A776-D43E5051EFB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39159BB-182A-42B8-A215-5FDB3AABABC9}" type="pres">
      <dgm:prSet presAssocID="{38147437-9EA0-4592-8712-84AD5DD1A39C}" presName="spacer" presStyleCnt="0"/>
      <dgm:spPr/>
    </dgm:pt>
    <dgm:pt modelId="{0E420324-A5B4-4642-A0FE-9DA124EDB943}" type="pres">
      <dgm:prSet presAssocID="{E28D3DAE-CD67-448D-8BE0-B48A305FBFB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5EFEA03-0B53-41D0-B321-502D1DE5DF39}" srcId="{CDA24AFC-85EC-4193-8F51-3B316454D92C}" destId="{6FC8FE9B-0F8F-4FBB-8643-B7F958F9AA57}" srcOrd="0" destOrd="0" parTransId="{92954B63-E465-4C55-A10A-35B914AC91C1}" sibTransId="{96DB23B7-B10F-4BC8-8E18-037AD2C724C5}"/>
    <dgm:cxn modelId="{40285C1C-C45E-4C19-AC06-EB27A700ECBA}" type="presOf" srcId="{CDA24AFC-85EC-4193-8F51-3B316454D92C}" destId="{811C683F-6B88-4A30-9481-8B66AE5A964A}" srcOrd="0" destOrd="0" presId="urn:microsoft.com/office/officeart/2005/8/layout/vList2"/>
    <dgm:cxn modelId="{6BF26522-CB23-487A-A10B-F1A7595A3C91}" srcId="{CDA24AFC-85EC-4193-8F51-3B316454D92C}" destId="{A2BC4338-7615-4277-A776-D43E5051EFB9}" srcOrd="1" destOrd="0" parTransId="{09CE6D82-1915-4137-AD3D-F9E65540A304}" sibTransId="{38147437-9EA0-4592-8712-84AD5DD1A39C}"/>
    <dgm:cxn modelId="{685C1359-6A93-48C5-BA37-9CA156891C83}" type="presOf" srcId="{6FC8FE9B-0F8F-4FBB-8643-B7F958F9AA57}" destId="{641B0F86-FA82-4038-9D95-C6602EF2C195}" srcOrd="0" destOrd="0" presId="urn:microsoft.com/office/officeart/2005/8/layout/vList2"/>
    <dgm:cxn modelId="{8C3E01CD-0A82-42E2-89F2-CFBB46F2053F}" type="presOf" srcId="{E28D3DAE-CD67-448D-8BE0-B48A305FBFB9}" destId="{0E420324-A5B4-4642-A0FE-9DA124EDB943}" srcOrd="0" destOrd="0" presId="urn:microsoft.com/office/officeart/2005/8/layout/vList2"/>
    <dgm:cxn modelId="{F10EFAD2-6256-4B98-9B83-4ED0E6C7C631}" type="presOf" srcId="{A2BC4338-7615-4277-A776-D43E5051EFB9}" destId="{03C8B862-2F83-47B0-A80A-70DA9AFBB216}" srcOrd="0" destOrd="0" presId="urn:microsoft.com/office/officeart/2005/8/layout/vList2"/>
    <dgm:cxn modelId="{26E889EC-F869-4C35-98EC-0C0F0303E607}" srcId="{CDA24AFC-85EC-4193-8F51-3B316454D92C}" destId="{E28D3DAE-CD67-448D-8BE0-B48A305FBFB9}" srcOrd="2" destOrd="0" parTransId="{6FEE6C71-E8E6-401A-83B5-0AC7BF24E0DA}" sibTransId="{C4B0A4A7-50E4-4844-9D1F-82ADFC27905F}"/>
    <dgm:cxn modelId="{1ABA9737-570B-4D28-801D-9CC1652A9BD1}" type="presParOf" srcId="{811C683F-6B88-4A30-9481-8B66AE5A964A}" destId="{641B0F86-FA82-4038-9D95-C6602EF2C195}" srcOrd="0" destOrd="0" presId="urn:microsoft.com/office/officeart/2005/8/layout/vList2"/>
    <dgm:cxn modelId="{E9DE047B-BB86-4D88-962F-74E7F39E70B0}" type="presParOf" srcId="{811C683F-6B88-4A30-9481-8B66AE5A964A}" destId="{05F15B37-9F4E-4E01-814C-475C5E7D2CFD}" srcOrd="1" destOrd="0" presId="urn:microsoft.com/office/officeart/2005/8/layout/vList2"/>
    <dgm:cxn modelId="{9261E39C-BE3C-4FD3-A7DE-99597D371998}" type="presParOf" srcId="{811C683F-6B88-4A30-9481-8B66AE5A964A}" destId="{03C8B862-2F83-47B0-A80A-70DA9AFBB216}" srcOrd="2" destOrd="0" presId="urn:microsoft.com/office/officeart/2005/8/layout/vList2"/>
    <dgm:cxn modelId="{4DEA3203-19E7-4E3B-9490-D9DFF0101613}" type="presParOf" srcId="{811C683F-6B88-4A30-9481-8B66AE5A964A}" destId="{139159BB-182A-42B8-A215-5FDB3AABABC9}" srcOrd="3" destOrd="0" presId="urn:microsoft.com/office/officeart/2005/8/layout/vList2"/>
    <dgm:cxn modelId="{DC6E4F7B-10CC-4C81-861B-FA37BD946D3B}" type="presParOf" srcId="{811C683F-6B88-4A30-9481-8B66AE5A964A}" destId="{0E420324-A5B4-4642-A0FE-9DA124EDB94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094433-EA75-4DBB-BB79-BAB5094726B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78D5D27-86AE-4A38-9F79-B8A1FB87AB0C}">
      <dgm:prSet/>
      <dgm:spPr/>
      <dgm:t>
        <a:bodyPr/>
        <a:lstStyle/>
        <a:p>
          <a:pPr rtl="0"/>
          <a:r>
            <a:rPr lang="en-US"/>
            <a:t>The FAIR Education Act</a:t>
          </a:r>
          <a:r>
            <a:rPr lang="en-US">
              <a:latin typeface="Calibri Light" panose="020F0302020204030204"/>
            </a:rPr>
            <a:t> </a:t>
          </a:r>
          <a:r>
            <a:rPr lang="en-US"/>
            <a:t>(CA Ed Code 51204.5)</a:t>
          </a:r>
          <a:endParaRPr lang="en-US">
            <a:latin typeface="Calibri Light" panose="020F0302020204030204"/>
          </a:endParaRPr>
        </a:p>
      </dgm:t>
    </dgm:pt>
    <dgm:pt modelId="{43DB3FC6-1572-4537-95D7-E590C00D7467}" type="parTrans" cxnId="{BF550AD7-1B99-4C8D-998D-68A04E16A5EB}">
      <dgm:prSet/>
      <dgm:spPr/>
      <dgm:t>
        <a:bodyPr/>
        <a:lstStyle/>
        <a:p>
          <a:endParaRPr lang="en-US"/>
        </a:p>
      </dgm:t>
    </dgm:pt>
    <dgm:pt modelId="{61A892EB-2193-4737-9918-8EC5F914FB74}" type="sibTrans" cxnId="{BF550AD7-1B99-4C8D-998D-68A04E16A5EB}">
      <dgm:prSet/>
      <dgm:spPr/>
      <dgm:t>
        <a:bodyPr/>
        <a:lstStyle/>
        <a:p>
          <a:endParaRPr lang="en-US"/>
        </a:p>
      </dgm:t>
    </dgm:pt>
    <dgm:pt modelId="{405340FC-3940-400D-9D39-EBEDF727D9F5}">
      <dgm:prSet/>
      <dgm:spPr/>
      <dgm:t>
        <a:bodyPr/>
        <a:lstStyle/>
        <a:p>
          <a:r>
            <a:rPr lang="en-US"/>
            <a:t>The California Healthy Youth Act (CA Ed Code 51933)</a:t>
          </a:r>
        </a:p>
      </dgm:t>
    </dgm:pt>
    <dgm:pt modelId="{D1E690F2-3F35-430A-8236-918F50DDADDA}" type="parTrans" cxnId="{F0CC1020-444E-4621-911E-D7EFF7E21D45}">
      <dgm:prSet/>
      <dgm:spPr/>
      <dgm:t>
        <a:bodyPr/>
        <a:lstStyle/>
        <a:p>
          <a:endParaRPr lang="en-US"/>
        </a:p>
      </dgm:t>
    </dgm:pt>
    <dgm:pt modelId="{98A2BCEF-8259-49FC-A537-A28A42818763}" type="sibTrans" cxnId="{F0CC1020-444E-4621-911E-D7EFF7E21D45}">
      <dgm:prSet/>
      <dgm:spPr/>
      <dgm:t>
        <a:bodyPr/>
        <a:lstStyle/>
        <a:p>
          <a:endParaRPr lang="en-US"/>
        </a:p>
      </dgm:t>
    </dgm:pt>
    <dgm:pt modelId="{E9601C29-BB6C-46A0-9A96-4867C6440205}">
      <dgm:prSet/>
      <dgm:spPr/>
      <dgm:t>
        <a:bodyPr/>
        <a:lstStyle/>
        <a:p>
          <a:r>
            <a:rPr lang="en-US"/>
            <a:t>School Success and Opportunity Act (CA Ed Code 221.5)</a:t>
          </a:r>
        </a:p>
      </dgm:t>
    </dgm:pt>
    <dgm:pt modelId="{3ACDFB2E-2E33-49F2-B3F7-718E5D509B92}" type="parTrans" cxnId="{5FD513AA-B74C-49B0-81F9-9C6E07036012}">
      <dgm:prSet/>
      <dgm:spPr/>
      <dgm:t>
        <a:bodyPr/>
        <a:lstStyle/>
        <a:p>
          <a:endParaRPr lang="en-US"/>
        </a:p>
      </dgm:t>
    </dgm:pt>
    <dgm:pt modelId="{21D42B87-1398-4A1B-83C3-BC9286ED18CF}" type="sibTrans" cxnId="{5FD513AA-B74C-49B0-81F9-9C6E07036012}">
      <dgm:prSet/>
      <dgm:spPr/>
      <dgm:t>
        <a:bodyPr/>
        <a:lstStyle/>
        <a:p>
          <a:endParaRPr lang="en-US"/>
        </a:p>
      </dgm:t>
    </dgm:pt>
    <dgm:pt modelId="{D239F8D1-3730-472A-B96B-A36783F56CD6}">
      <dgm:prSet/>
      <dgm:spPr/>
      <dgm:t>
        <a:bodyPr/>
        <a:lstStyle/>
        <a:p>
          <a:r>
            <a:rPr lang="en-US"/>
            <a:t>CA Department of Ed Legal Advisory regarding CA's antidiscrimination statutes to transgender youth in schools.</a:t>
          </a:r>
        </a:p>
      </dgm:t>
    </dgm:pt>
    <dgm:pt modelId="{5F99521B-F5F0-407E-BE1D-DFE32D674724}" type="parTrans" cxnId="{20545E46-6076-4F80-B6FA-8443036CFE65}">
      <dgm:prSet/>
      <dgm:spPr/>
      <dgm:t>
        <a:bodyPr/>
        <a:lstStyle/>
        <a:p>
          <a:endParaRPr lang="en-US"/>
        </a:p>
      </dgm:t>
    </dgm:pt>
    <dgm:pt modelId="{1A8B1113-757E-4C15-B8AB-0EF67BE9629E}" type="sibTrans" cxnId="{20545E46-6076-4F80-B6FA-8443036CFE65}">
      <dgm:prSet/>
      <dgm:spPr/>
      <dgm:t>
        <a:bodyPr/>
        <a:lstStyle/>
        <a:p>
          <a:endParaRPr lang="en-US"/>
        </a:p>
      </dgm:t>
    </dgm:pt>
    <dgm:pt modelId="{019C3C60-5759-4007-B6C7-4F72497AAD28}" type="pres">
      <dgm:prSet presAssocID="{7E094433-EA75-4DBB-BB79-BAB5094726B1}" presName="vert0" presStyleCnt="0">
        <dgm:presLayoutVars>
          <dgm:dir/>
          <dgm:animOne val="branch"/>
          <dgm:animLvl val="lvl"/>
        </dgm:presLayoutVars>
      </dgm:prSet>
      <dgm:spPr/>
    </dgm:pt>
    <dgm:pt modelId="{106E810F-53FC-486D-A689-901EC11A0850}" type="pres">
      <dgm:prSet presAssocID="{B78D5D27-86AE-4A38-9F79-B8A1FB87AB0C}" presName="thickLine" presStyleLbl="alignNode1" presStyleIdx="0" presStyleCnt="4"/>
      <dgm:spPr/>
    </dgm:pt>
    <dgm:pt modelId="{D0DD208B-B1AC-43BE-9B68-BB497C02D4D9}" type="pres">
      <dgm:prSet presAssocID="{B78D5D27-86AE-4A38-9F79-B8A1FB87AB0C}" presName="horz1" presStyleCnt="0"/>
      <dgm:spPr/>
    </dgm:pt>
    <dgm:pt modelId="{4E5AD747-8755-4EFA-82AF-BB231F08E436}" type="pres">
      <dgm:prSet presAssocID="{B78D5D27-86AE-4A38-9F79-B8A1FB87AB0C}" presName="tx1" presStyleLbl="revTx" presStyleIdx="0" presStyleCnt="4"/>
      <dgm:spPr/>
    </dgm:pt>
    <dgm:pt modelId="{6E823136-A916-40F7-B4C1-B0FDF51F4BCB}" type="pres">
      <dgm:prSet presAssocID="{B78D5D27-86AE-4A38-9F79-B8A1FB87AB0C}" presName="vert1" presStyleCnt="0"/>
      <dgm:spPr/>
    </dgm:pt>
    <dgm:pt modelId="{BB8BD664-98E9-4D94-AE35-F2EB9D37D89D}" type="pres">
      <dgm:prSet presAssocID="{405340FC-3940-400D-9D39-EBEDF727D9F5}" presName="thickLine" presStyleLbl="alignNode1" presStyleIdx="1" presStyleCnt="4"/>
      <dgm:spPr/>
    </dgm:pt>
    <dgm:pt modelId="{2A2DF911-81F1-4580-B008-ED2BF773E368}" type="pres">
      <dgm:prSet presAssocID="{405340FC-3940-400D-9D39-EBEDF727D9F5}" presName="horz1" presStyleCnt="0"/>
      <dgm:spPr/>
    </dgm:pt>
    <dgm:pt modelId="{D2384F6A-22EB-4BEA-A5CE-171303B8F8EF}" type="pres">
      <dgm:prSet presAssocID="{405340FC-3940-400D-9D39-EBEDF727D9F5}" presName="tx1" presStyleLbl="revTx" presStyleIdx="1" presStyleCnt="4"/>
      <dgm:spPr/>
    </dgm:pt>
    <dgm:pt modelId="{C0D5EF88-310C-451A-B445-17C006F85473}" type="pres">
      <dgm:prSet presAssocID="{405340FC-3940-400D-9D39-EBEDF727D9F5}" presName="vert1" presStyleCnt="0"/>
      <dgm:spPr/>
    </dgm:pt>
    <dgm:pt modelId="{04B9101F-1C43-42D4-A7BA-F8ED7B08EC94}" type="pres">
      <dgm:prSet presAssocID="{E9601C29-BB6C-46A0-9A96-4867C6440205}" presName="thickLine" presStyleLbl="alignNode1" presStyleIdx="2" presStyleCnt="4"/>
      <dgm:spPr/>
    </dgm:pt>
    <dgm:pt modelId="{413480A5-5DF4-45CB-84E2-292EB9E43E97}" type="pres">
      <dgm:prSet presAssocID="{E9601C29-BB6C-46A0-9A96-4867C6440205}" presName="horz1" presStyleCnt="0"/>
      <dgm:spPr/>
    </dgm:pt>
    <dgm:pt modelId="{2D65C39B-B406-4B7A-8B2C-0B0CA34723A0}" type="pres">
      <dgm:prSet presAssocID="{E9601C29-BB6C-46A0-9A96-4867C6440205}" presName="tx1" presStyleLbl="revTx" presStyleIdx="2" presStyleCnt="4"/>
      <dgm:spPr/>
    </dgm:pt>
    <dgm:pt modelId="{8D4A5C53-B5C4-4AB2-B53B-89458973EDC7}" type="pres">
      <dgm:prSet presAssocID="{E9601C29-BB6C-46A0-9A96-4867C6440205}" presName="vert1" presStyleCnt="0"/>
      <dgm:spPr/>
    </dgm:pt>
    <dgm:pt modelId="{BC1BC618-4C8E-40F6-9AC9-196F57A4D9E6}" type="pres">
      <dgm:prSet presAssocID="{D239F8D1-3730-472A-B96B-A36783F56CD6}" presName="thickLine" presStyleLbl="alignNode1" presStyleIdx="3" presStyleCnt="4"/>
      <dgm:spPr/>
    </dgm:pt>
    <dgm:pt modelId="{AE991E9A-99B6-4463-8E45-991CD785B7EB}" type="pres">
      <dgm:prSet presAssocID="{D239F8D1-3730-472A-B96B-A36783F56CD6}" presName="horz1" presStyleCnt="0"/>
      <dgm:spPr/>
    </dgm:pt>
    <dgm:pt modelId="{27116265-001C-4FE4-BEB4-BD73DBCCC07E}" type="pres">
      <dgm:prSet presAssocID="{D239F8D1-3730-472A-B96B-A36783F56CD6}" presName="tx1" presStyleLbl="revTx" presStyleIdx="3" presStyleCnt="4"/>
      <dgm:spPr/>
    </dgm:pt>
    <dgm:pt modelId="{A9AA4201-ABC2-4556-A5E6-C682C7DA2FF2}" type="pres">
      <dgm:prSet presAssocID="{D239F8D1-3730-472A-B96B-A36783F56CD6}" presName="vert1" presStyleCnt="0"/>
      <dgm:spPr/>
    </dgm:pt>
  </dgm:ptLst>
  <dgm:cxnLst>
    <dgm:cxn modelId="{F0CC1020-444E-4621-911E-D7EFF7E21D45}" srcId="{7E094433-EA75-4DBB-BB79-BAB5094726B1}" destId="{405340FC-3940-400D-9D39-EBEDF727D9F5}" srcOrd="1" destOrd="0" parTransId="{D1E690F2-3F35-430A-8236-918F50DDADDA}" sibTransId="{98A2BCEF-8259-49FC-A537-A28A42818763}"/>
    <dgm:cxn modelId="{20545E46-6076-4F80-B6FA-8443036CFE65}" srcId="{7E094433-EA75-4DBB-BB79-BAB5094726B1}" destId="{D239F8D1-3730-472A-B96B-A36783F56CD6}" srcOrd="3" destOrd="0" parTransId="{5F99521B-F5F0-407E-BE1D-DFE32D674724}" sibTransId="{1A8B1113-757E-4C15-B8AB-0EF67BE9629E}"/>
    <dgm:cxn modelId="{1C83AC71-5E65-48E5-A4D5-C4A0FD12D4C5}" type="presOf" srcId="{B78D5D27-86AE-4A38-9F79-B8A1FB87AB0C}" destId="{4E5AD747-8755-4EFA-82AF-BB231F08E436}" srcOrd="0" destOrd="0" presId="urn:microsoft.com/office/officeart/2008/layout/LinedList"/>
    <dgm:cxn modelId="{F7F96A75-1BBE-49F6-B178-A20A74023EC5}" type="presOf" srcId="{E9601C29-BB6C-46A0-9A96-4867C6440205}" destId="{2D65C39B-B406-4B7A-8B2C-0B0CA34723A0}" srcOrd="0" destOrd="0" presId="urn:microsoft.com/office/officeart/2008/layout/LinedList"/>
    <dgm:cxn modelId="{4CE98E7D-B14F-42FA-89E3-3B721D4620AF}" type="presOf" srcId="{7E094433-EA75-4DBB-BB79-BAB5094726B1}" destId="{019C3C60-5759-4007-B6C7-4F72497AAD28}" srcOrd="0" destOrd="0" presId="urn:microsoft.com/office/officeart/2008/layout/LinedList"/>
    <dgm:cxn modelId="{D5B5207F-F5A1-4A99-A2CB-FD73AD24C210}" type="presOf" srcId="{405340FC-3940-400D-9D39-EBEDF727D9F5}" destId="{D2384F6A-22EB-4BEA-A5CE-171303B8F8EF}" srcOrd="0" destOrd="0" presId="urn:microsoft.com/office/officeart/2008/layout/LinedList"/>
    <dgm:cxn modelId="{807A038F-22FD-48DE-9105-CC69F2EC523D}" type="presOf" srcId="{D239F8D1-3730-472A-B96B-A36783F56CD6}" destId="{27116265-001C-4FE4-BEB4-BD73DBCCC07E}" srcOrd="0" destOrd="0" presId="urn:microsoft.com/office/officeart/2008/layout/LinedList"/>
    <dgm:cxn modelId="{5FD513AA-B74C-49B0-81F9-9C6E07036012}" srcId="{7E094433-EA75-4DBB-BB79-BAB5094726B1}" destId="{E9601C29-BB6C-46A0-9A96-4867C6440205}" srcOrd="2" destOrd="0" parTransId="{3ACDFB2E-2E33-49F2-B3F7-718E5D509B92}" sibTransId="{21D42B87-1398-4A1B-83C3-BC9286ED18CF}"/>
    <dgm:cxn modelId="{BF550AD7-1B99-4C8D-998D-68A04E16A5EB}" srcId="{7E094433-EA75-4DBB-BB79-BAB5094726B1}" destId="{B78D5D27-86AE-4A38-9F79-B8A1FB87AB0C}" srcOrd="0" destOrd="0" parTransId="{43DB3FC6-1572-4537-95D7-E590C00D7467}" sibTransId="{61A892EB-2193-4737-9918-8EC5F914FB74}"/>
    <dgm:cxn modelId="{79B29666-66C8-4FCD-BF5F-A4E29E404A6D}" type="presParOf" srcId="{019C3C60-5759-4007-B6C7-4F72497AAD28}" destId="{106E810F-53FC-486D-A689-901EC11A0850}" srcOrd="0" destOrd="0" presId="urn:microsoft.com/office/officeart/2008/layout/LinedList"/>
    <dgm:cxn modelId="{771ECB9D-A54E-4621-B922-E8A33868773B}" type="presParOf" srcId="{019C3C60-5759-4007-B6C7-4F72497AAD28}" destId="{D0DD208B-B1AC-43BE-9B68-BB497C02D4D9}" srcOrd="1" destOrd="0" presId="urn:microsoft.com/office/officeart/2008/layout/LinedList"/>
    <dgm:cxn modelId="{1CD1E31B-2110-4397-BD8C-3FC60BDF3BE4}" type="presParOf" srcId="{D0DD208B-B1AC-43BE-9B68-BB497C02D4D9}" destId="{4E5AD747-8755-4EFA-82AF-BB231F08E436}" srcOrd="0" destOrd="0" presId="urn:microsoft.com/office/officeart/2008/layout/LinedList"/>
    <dgm:cxn modelId="{32012D6A-7391-4717-8622-2EADA262E924}" type="presParOf" srcId="{D0DD208B-B1AC-43BE-9B68-BB497C02D4D9}" destId="{6E823136-A916-40F7-B4C1-B0FDF51F4BCB}" srcOrd="1" destOrd="0" presId="urn:microsoft.com/office/officeart/2008/layout/LinedList"/>
    <dgm:cxn modelId="{08D04E20-3FA4-4EF6-B5B5-F2B4462118BF}" type="presParOf" srcId="{019C3C60-5759-4007-B6C7-4F72497AAD28}" destId="{BB8BD664-98E9-4D94-AE35-F2EB9D37D89D}" srcOrd="2" destOrd="0" presId="urn:microsoft.com/office/officeart/2008/layout/LinedList"/>
    <dgm:cxn modelId="{8DD9B425-F4B1-4F84-B99F-F3586439D470}" type="presParOf" srcId="{019C3C60-5759-4007-B6C7-4F72497AAD28}" destId="{2A2DF911-81F1-4580-B008-ED2BF773E368}" srcOrd="3" destOrd="0" presId="urn:microsoft.com/office/officeart/2008/layout/LinedList"/>
    <dgm:cxn modelId="{7AEBDC4E-6B70-4581-9220-C473D6B29531}" type="presParOf" srcId="{2A2DF911-81F1-4580-B008-ED2BF773E368}" destId="{D2384F6A-22EB-4BEA-A5CE-171303B8F8EF}" srcOrd="0" destOrd="0" presId="urn:microsoft.com/office/officeart/2008/layout/LinedList"/>
    <dgm:cxn modelId="{4BB8BBA9-7C82-4470-89F9-30A0030EC0E1}" type="presParOf" srcId="{2A2DF911-81F1-4580-B008-ED2BF773E368}" destId="{C0D5EF88-310C-451A-B445-17C006F85473}" srcOrd="1" destOrd="0" presId="urn:microsoft.com/office/officeart/2008/layout/LinedList"/>
    <dgm:cxn modelId="{917CEE59-BD4B-415E-BFD0-BB777193719D}" type="presParOf" srcId="{019C3C60-5759-4007-B6C7-4F72497AAD28}" destId="{04B9101F-1C43-42D4-A7BA-F8ED7B08EC94}" srcOrd="4" destOrd="0" presId="urn:microsoft.com/office/officeart/2008/layout/LinedList"/>
    <dgm:cxn modelId="{3479FAF5-5019-42B0-B944-0AFB935CFA57}" type="presParOf" srcId="{019C3C60-5759-4007-B6C7-4F72497AAD28}" destId="{413480A5-5DF4-45CB-84E2-292EB9E43E97}" srcOrd="5" destOrd="0" presId="urn:microsoft.com/office/officeart/2008/layout/LinedList"/>
    <dgm:cxn modelId="{A2D1D696-E0D8-4ED5-BBBD-F8411A524FB1}" type="presParOf" srcId="{413480A5-5DF4-45CB-84E2-292EB9E43E97}" destId="{2D65C39B-B406-4B7A-8B2C-0B0CA34723A0}" srcOrd="0" destOrd="0" presId="urn:microsoft.com/office/officeart/2008/layout/LinedList"/>
    <dgm:cxn modelId="{6193243B-D589-4183-A4A0-766CC2A21F73}" type="presParOf" srcId="{413480A5-5DF4-45CB-84E2-292EB9E43E97}" destId="{8D4A5C53-B5C4-4AB2-B53B-89458973EDC7}" srcOrd="1" destOrd="0" presId="urn:microsoft.com/office/officeart/2008/layout/LinedList"/>
    <dgm:cxn modelId="{4570E029-7879-49B7-A1AF-F49AD5494422}" type="presParOf" srcId="{019C3C60-5759-4007-B6C7-4F72497AAD28}" destId="{BC1BC618-4C8E-40F6-9AC9-196F57A4D9E6}" srcOrd="6" destOrd="0" presId="urn:microsoft.com/office/officeart/2008/layout/LinedList"/>
    <dgm:cxn modelId="{A57948C1-6F1E-431E-BFEE-0F5FAEDD3976}" type="presParOf" srcId="{019C3C60-5759-4007-B6C7-4F72497AAD28}" destId="{AE991E9A-99B6-4463-8E45-991CD785B7EB}" srcOrd="7" destOrd="0" presId="urn:microsoft.com/office/officeart/2008/layout/LinedList"/>
    <dgm:cxn modelId="{B33E4AED-4053-451F-B6CC-374F6AF4A7EF}" type="presParOf" srcId="{AE991E9A-99B6-4463-8E45-991CD785B7EB}" destId="{27116265-001C-4FE4-BEB4-BD73DBCCC07E}" srcOrd="0" destOrd="0" presId="urn:microsoft.com/office/officeart/2008/layout/LinedList"/>
    <dgm:cxn modelId="{7F501F31-66C6-4514-A6D9-8185952FBCE6}" type="presParOf" srcId="{AE991E9A-99B6-4463-8E45-991CD785B7EB}" destId="{A9AA4201-ABC2-4556-A5E6-C682C7DA2FF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634E9B-A449-4E6C-9023-C0BF59DF0FD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4874F0-C958-4F72-AD68-5706BBB38BF7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en-US" dirty="0"/>
            <a:t>The class president at a Florida high school wasn't allowed to share his experience as a gay student in his graduation speech or how the state's so-called "Don't Say Gay" law will affect students like him. </a:t>
          </a:r>
        </a:p>
      </dgm:t>
    </dgm:pt>
    <dgm:pt modelId="{A7F22FC8-B816-48DB-8367-5262805114D2}" type="parTrans" cxnId="{8226A44E-8F50-465D-BB5F-850115D9999D}">
      <dgm:prSet/>
      <dgm:spPr/>
    </dgm:pt>
    <dgm:pt modelId="{61AF3CA4-BB35-47C4-9D0C-FB59A15B4F02}" type="sibTrans" cxnId="{8226A44E-8F50-465D-BB5F-850115D9999D}">
      <dgm:prSet/>
      <dgm:spPr/>
    </dgm:pt>
    <dgm:pt modelId="{C38A6434-28FD-442F-82CE-9124F7F8085A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en-US" dirty="0"/>
            <a:t>So he talked about something else that makes him a little different from his classmates -- his curly hair.</a:t>
          </a:r>
        </a:p>
      </dgm:t>
    </dgm:pt>
    <dgm:pt modelId="{BACAA615-4741-4227-A612-D9BE3AD94883}" type="parTrans" cxnId="{74690CA0-4DC1-44FB-8C0A-799CAC9CF8E7}">
      <dgm:prSet/>
      <dgm:spPr/>
    </dgm:pt>
    <dgm:pt modelId="{0346BB6D-5864-4CCC-AC02-AB70A9B48AA6}" type="sibTrans" cxnId="{74690CA0-4DC1-44FB-8C0A-799CAC9CF8E7}">
      <dgm:prSet/>
      <dgm:spPr/>
    </dgm:pt>
    <dgm:pt modelId="{316BB7AC-9766-4165-B74B-61BBF106BA4D}" type="pres">
      <dgm:prSet presAssocID="{89634E9B-A449-4E6C-9023-C0BF59DF0FD8}" presName="diagram" presStyleCnt="0">
        <dgm:presLayoutVars>
          <dgm:dir/>
          <dgm:resizeHandles val="exact"/>
        </dgm:presLayoutVars>
      </dgm:prSet>
      <dgm:spPr/>
    </dgm:pt>
    <dgm:pt modelId="{C486AB83-4733-4AB1-B33E-0D2C32080E73}" type="pres">
      <dgm:prSet presAssocID="{1C4874F0-C958-4F72-AD68-5706BBB38BF7}" presName="node" presStyleLbl="node1" presStyleIdx="0" presStyleCnt="2">
        <dgm:presLayoutVars>
          <dgm:bulletEnabled val="1"/>
        </dgm:presLayoutVars>
      </dgm:prSet>
      <dgm:spPr/>
    </dgm:pt>
    <dgm:pt modelId="{DF1E41F0-FDDA-49EA-8B86-B31B18EDDF12}" type="pres">
      <dgm:prSet presAssocID="{61AF3CA4-BB35-47C4-9D0C-FB59A15B4F02}" presName="sibTrans" presStyleCnt="0"/>
      <dgm:spPr/>
    </dgm:pt>
    <dgm:pt modelId="{99E90573-B6C0-400E-ACE6-54A84D51F69D}" type="pres">
      <dgm:prSet presAssocID="{C38A6434-28FD-442F-82CE-9124F7F8085A}" presName="node" presStyleLbl="node1" presStyleIdx="1" presStyleCnt="2">
        <dgm:presLayoutVars>
          <dgm:bulletEnabled val="1"/>
        </dgm:presLayoutVars>
      </dgm:prSet>
      <dgm:spPr/>
    </dgm:pt>
  </dgm:ptLst>
  <dgm:cxnLst>
    <dgm:cxn modelId="{E872304A-56D4-4780-A57D-DF379C65A32E}" type="presOf" srcId="{89634E9B-A449-4E6C-9023-C0BF59DF0FD8}" destId="{316BB7AC-9766-4165-B74B-61BBF106BA4D}" srcOrd="0" destOrd="0" presId="urn:microsoft.com/office/officeart/2005/8/layout/default"/>
    <dgm:cxn modelId="{8226A44E-8F50-465D-BB5F-850115D9999D}" srcId="{89634E9B-A449-4E6C-9023-C0BF59DF0FD8}" destId="{1C4874F0-C958-4F72-AD68-5706BBB38BF7}" srcOrd="0" destOrd="0" parTransId="{A7F22FC8-B816-48DB-8367-5262805114D2}" sibTransId="{61AF3CA4-BB35-47C4-9D0C-FB59A15B4F02}"/>
    <dgm:cxn modelId="{A9A22F9C-FFD1-4E03-B918-1169EC591B70}" type="presOf" srcId="{C38A6434-28FD-442F-82CE-9124F7F8085A}" destId="{99E90573-B6C0-400E-ACE6-54A84D51F69D}" srcOrd="0" destOrd="0" presId="urn:microsoft.com/office/officeart/2005/8/layout/default"/>
    <dgm:cxn modelId="{74690CA0-4DC1-44FB-8C0A-799CAC9CF8E7}" srcId="{89634E9B-A449-4E6C-9023-C0BF59DF0FD8}" destId="{C38A6434-28FD-442F-82CE-9124F7F8085A}" srcOrd="1" destOrd="0" parTransId="{BACAA615-4741-4227-A612-D9BE3AD94883}" sibTransId="{0346BB6D-5864-4CCC-AC02-AB70A9B48AA6}"/>
    <dgm:cxn modelId="{701195B4-5D79-475F-A794-FD8D2AECDA74}" type="presOf" srcId="{1C4874F0-C958-4F72-AD68-5706BBB38BF7}" destId="{C486AB83-4733-4AB1-B33E-0D2C32080E73}" srcOrd="0" destOrd="0" presId="urn:microsoft.com/office/officeart/2005/8/layout/default"/>
    <dgm:cxn modelId="{4DD454FD-1BE9-4B96-963C-F97FE141F07B}" type="presParOf" srcId="{316BB7AC-9766-4165-B74B-61BBF106BA4D}" destId="{C486AB83-4733-4AB1-B33E-0D2C32080E73}" srcOrd="0" destOrd="0" presId="urn:microsoft.com/office/officeart/2005/8/layout/default"/>
    <dgm:cxn modelId="{E1C13C57-7EEC-476C-92E1-037C9D3785BB}" type="presParOf" srcId="{316BB7AC-9766-4165-B74B-61BBF106BA4D}" destId="{DF1E41F0-FDDA-49EA-8B86-B31B18EDDF12}" srcOrd="1" destOrd="0" presId="urn:microsoft.com/office/officeart/2005/8/layout/default"/>
    <dgm:cxn modelId="{504549E0-758F-491D-B016-ED250F0BAB03}" type="presParOf" srcId="{316BB7AC-9766-4165-B74B-61BBF106BA4D}" destId="{99E90573-B6C0-400E-ACE6-54A84D51F69D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7C4889-2C70-421A-A481-EDECD0A25912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EE55D6-427D-482A-AB66-13407D3EAFE4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254360-4FB9-466B-93E8-FE4AC2099933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Learn about Florida’s 2022 "Don't Say Gay" </a:t>
          </a:r>
          <a:r>
            <a:rPr lang="en-US" sz="2500" kern="1200" dirty="0">
              <a:latin typeface="Calibri Light" panose="020F0302020204030204"/>
            </a:rPr>
            <a:t>bill</a:t>
          </a:r>
          <a:endParaRPr lang="en-US" sz="2500" kern="1200" dirty="0"/>
        </a:p>
      </dsp:txBody>
      <dsp:txXfrm>
        <a:off x="1435590" y="531"/>
        <a:ext cx="9080009" cy="1242935"/>
      </dsp:txXfrm>
    </dsp:sp>
    <dsp:sp modelId="{3BCBC14B-4FAA-4C65-B3D6-E6EB32A22A0D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F57D67-98B5-4302-AE41-93980204648A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8CC208-A43F-41C6-984A-1F064D3DED7F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Review the rationale behind the bill</a:t>
          </a:r>
        </a:p>
      </dsp:txBody>
      <dsp:txXfrm>
        <a:off x="1435590" y="1554201"/>
        <a:ext cx="9080009" cy="1242935"/>
      </dsp:txXfrm>
    </dsp:sp>
    <dsp:sp modelId="{7784B15E-C169-4202-AE68-4239552336C4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61FF9D-430B-4A8E-A365-84B18DEAC015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F8EF1-6384-4D85-993F-6ADA22739388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Reflect on the difference between the bill in Florida, and California's LGBTQ Ed Code  protections</a:t>
          </a:r>
        </a:p>
      </dsp:txBody>
      <dsp:txXfrm>
        <a:off x="1435590" y="3107870"/>
        <a:ext cx="9080009" cy="1242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B0F86-FA82-4038-9D95-C6602EF2C195}">
      <dsp:nvSpPr>
        <dsp:cNvPr id="0" name=""/>
        <dsp:cNvSpPr/>
      </dsp:nvSpPr>
      <dsp:spPr>
        <a:xfrm>
          <a:off x="0" y="45398"/>
          <a:ext cx="10089112" cy="12306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DeSantis said </a:t>
          </a:r>
          <a:r>
            <a:rPr lang="en-US" sz="2200" kern="1200" dirty="0">
              <a:latin typeface="Calibri Light" panose="020F0302020204030204"/>
            </a:rPr>
            <a:t>it was "inappropriate" to teach</a:t>
          </a:r>
          <a:r>
            <a:rPr lang="en-US" sz="2200" kern="1200" dirty="0"/>
            <a:t> kindergarten-aged kids that "</a:t>
          </a:r>
          <a:r>
            <a:rPr lang="en-US" sz="2200" kern="1200" dirty="0">
              <a:latin typeface="Calibri Light" panose="020F0302020204030204"/>
            </a:rPr>
            <a:t>They</a:t>
          </a:r>
          <a:r>
            <a:rPr lang="en-US" sz="2200" kern="1200" dirty="0"/>
            <a:t> can be whatever they want to be</a:t>
          </a:r>
          <a:r>
            <a:rPr lang="en-US" sz="2200" kern="1200" dirty="0">
              <a:latin typeface="Calibri Light" panose="020F0302020204030204"/>
            </a:rPr>
            <a:t>."</a:t>
          </a:r>
          <a:endParaRPr lang="en-US" sz="2200" kern="1200" dirty="0"/>
        </a:p>
      </dsp:txBody>
      <dsp:txXfrm>
        <a:off x="60077" y="105475"/>
        <a:ext cx="9968958" cy="1110539"/>
      </dsp:txXfrm>
    </dsp:sp>
    <dsp:sp modelId="{03C8B862-2F83-47B0-A80A-70DA9AFBB216}">
      <dsp:nvSpPr>
        <dsp:cNvPr id="0" name=""/>
        <dsp:cNvSpPr/>
      </dsp:nvSpPr>
      <dsp:spPr>
        <a:xfrm>
          <a:off x="0" y="1339452"/>
          <a:ext cx="10089112" cy="12306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At a Senate hearing on Feb. 8, Republican Sen. Travis Hutson gave the example of a math problem that includes the details that “Sally has two moms or Johnny has two dads.”</a:t>
          </a:r>
        </a:p>
      </dsp:txBody>
      <dsp:txXfrm>
        <a:off x="60077" y="1399529"/>
        <a:ext cx="9968958" cy="1110539"/>
      </dsp:txXfrm>
    </dsp:sp>
    <dsp:sp modelId="{0E420324-A5B4-4642-A0FE-9DA124EDB943}">
      <dsp:nvSpPr>
        <dsp:cNvPr id="0" name=""/>
        <dsp:cNvSpPr/>
      </dsp:nvSpPr>
      <dsp:spPr>
        <a:xfrm>
          <a:off x="0" y="2633506"/>
          <a:ext cx="10089112" cy="12306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Republican State Sen. Dennis Baxley, who sponsors the bill in the Senate, said that is “exactly” what the bill aims to prevent.</a:t>
          </a:r>
        </a:p>
      </dsp:txBody>
      <dsp:txXfrm>
        <a:off x="60077" y="2693583"/>
        <a:ext cx="9968958" cy="11105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E810F-53FC-486D-A689-901EC11A0850}">
      <dsp:nvSpPr>
        <dsp:cNvPr id="0" name=""/>
        <dsp:cNvSpPr/>
      </dsp:nvSpPr>
      <dsp:spPr>
        <a:xfrm>
          <a:off x="0" y="0"/>
          <a:ext cx="42005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5AD747-8755-4EFA-82AF-BB231F08E436}">
      <dsp:nvSpPr>
        <dsp:cNvPr id="0" name=""/>
        <dsp:cNvSpPr/>
      </dsp:nvSpPr>
      <dsp:spPr>
        <a:xfrm>
          <a:off x="0" y="0"/>
          <a:ext cx="4200530" cy="96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 FAIR Education Act</a:t>
          </a:r>
          <a:r>
            <a:rPr lang="en-US" sz="1800" kern="1200">
              <a:latin typeface="Calibri Light" panose="020F0302020204030204"/>
            </a:rPr>
            <a:t> </a:t>
          </a:r>
          <a:r>
            <a:rPr lang="en-US" sz="1800" kern="1200"/>
            <a:t>(CA Ed Code 51204.5)</a:t>
          </a:r>
          <a:endParaRPr lang="en-US" sz="1800" kern="1200">
            <a:latin typeface="Calibri Light" panose="020F0302020204030204"/>
          </a:endParaRPr>
        </a:p>
      </dsp:txBody>
      <dsp:txXfrm>
        <a:off x="0" y="0"/>
        <a:ext cx="4200530" cy="961200"/>
      </dsp:txXfrm>
    </dsp:sp>
    <dsp:sp modelId="{BB8BD664-98E9-4D94-AE35-F2EB9D37D89D}">
      <dsp:nvSpPr>
        <dsp:cNvPr id="0" name=""/>
        <dsp:cNvSpPr/>
      </dsp:nvSpPr>
      <dsp:spPr>
        <a:xfrm>
          <a:off x="0" y="961200"/>
          <a:ext cx="4200530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384F6A-22EB-4BEA-A5CE-171303B8F8EF}">
      <dsp:nvSpPr>
        <dsp:cNvPr id="0" name=""/>
        <dsp:cNvSpPr/>
      </dsp:nvSpPr>
      <dsp:spPr>
        <a:xfrm>
          <a:off x="0" y="961200"/>
          <a:ext cx="4200530" cy="96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 California Healthy Youth Act (CA Ed Code 51933)</a:t>
          </a:r>
        </a:p>
      </dsp:txBody>
      <dsp:txXfrm>
        <a:off x="0" y="961200"/>
        <a:ext cx="4200530" cy="961200"/>
      </dsp:txXfrm>
    </dsp:sp>
    <dsp:sp modelId="{04B9101F-1C43-42D4-A7BA-F8ED7B08EC94}">
      <dsp:nvSpPr>
        <dsp:cNvPr id="0" name=""/>
        <dsp:cNvSpPr/>
      </dsp:nvSpPr>
      <dsp:spPr>
        <a:xfrm>
          <a:off x="0" y="1922400"/>
          <a:ext cx="4200530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65C39B-B406-4B7A-8B2C-0B0CA34723A0}">
      <dsp:nvSpPr>
        <dsp:cNvPr id="0" name=""/>
        <dsp:cNvSpPr/>
      </dsp:nvSpPr>
      <dsp:spPr>
        <a:xfrm>
          <a:off x="0" y="1922400"/>
          <a:ext cx="4200530" cy="96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School Success and Opportunity Act (CA Ed Code 221.5)</a:t>
          </a:r>
        </a:p>
      </dsp:txBody>
      <dsp:txXfrm>
        <a:off x="0" y="1922400"/>
        <a:ext cx="4200530" cy="961200"/>
      </dsp:txXfrm>
    </dsp:sp>
    <dsp:sp modelId="{BC1BC618-4C8E-40F6-9AC9-196F57A4D9E6}">
      <dsp:nvSpPr>
        <dsp:cNvPr id="0" name=""/>
        <dsp:cNvSpPr/>
      </dsp:nvSpPr>
      <dsp:spPr>
        <a:xfrm>
          <a:off x="0" y="2883599"/>
          <a:ext cx="4200530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116265-001C-4FE4-BEB4-BD73DBCCC07E}">
      <dsp:nvSpPr>
        <dsp:cNvPr id="0" name=""/>
        <dsp:cNvSpPr/>
      </dsp:nvSpPr>
      <dsp:spPr>
        <a:xfrm>
          <a:off x="0" y="2883599"/>
          <a:ext cx="4200530" cy="96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CA Department of Ed Legal Advisory regarding CA's antidiscrimination statutes to transgender youth in schools.</a:t>
          </a:r>
        </a:p>
      </dsp:txBody>
      <dsp:txXfrm>
        <a:off x="0" y="2883599"/>
        <a:ext cx="4200530" cy="9612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6AB83-4733-4AB1-B33E-0D2C32080E73}">
      <dsp:nvSpPr>
        <dsp:cNvPr id="0" name=""/>
        <dsp:cNvSpPr/>
      </dsp:nvSpPr>
      <dsp:spPr>
        <a:xfrm>
          <a:off x="381264" y="50"/>
          <a:ext cx="3347105" cy="20082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class president at a Florida high school wasn't allowed to share his experience as a gay student in his graduation speech or how the state's so-called "Don't Say Gay" law will affect students like him. </a:t>
          </a:r>
        </a:p>
      </dsp:txBody>
      <dsp:txXfrm>
        <a:off x="381264" y="50"/>
        <a:ext cx="3347105" cy="2008263"/>
      </dsp:txXfrm>
    </dsp:sp>
    <dsp:sp modelId="{99E90573-B6C0-400E-ACE6-54A84D51F69D}">
      <dsp:nvSpPr>
        <dsp:cNvPr id="0" name=""/>
        <dsp:cNvSpPr/>
      </dsp:nvSpPr>
      <dsp:spPr>
        <a:xfrm>
          <a:off x="381264" y="2343024"/>
          <a:ext cx="3347105" cy="20082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So he talked about something else that makes him a little different from his classmates -- his curly hair.</a:t>
          </a:r>
        </a:p>
      </dsp:txBody>
      <dsp:txXfrm>
        <a:off x="381264" y="2343024"/>
        <a:ext cx="3347105" cy="20082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BDB50-FB80-4611-B111-35E144D57144}" type="datetimeFigureOut">
              <a:t>7/27/2022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EEC00-4B5F-4421-9821-B07BDE619ED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87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xnews.com/politics/florida-desantis-signs-parental-rights-education-bil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ox35orlando.com/news/state-targets-teaching-of-critical-race-theory-social-justice-emotional-learning-in-social-studies-textbooks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r.org/2022/03/28/1089221657/dont-say-gay-florida-desanti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lsenate.gov/Session/Bill/2022/1557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pTVyozS7M0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chieve.lausd.net/human-relations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achieve.lausd.net/Page/17621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Source: </a:t>
            </a:r>
            <a:r>
              <a:rPr lang="en-US" dirty="0">
                <a:hlinkClick r:id="rId3"/>
              </a:rPr>
              <a:t>https://www.foxnews.com/politics/florida-desantis-signs-parental-rights-education-bill</a:t>
            </a:r>
            <a:endParaRPr lang="en-US">
              <a:cs typeface="Calibri"/>
            </a:endParaRPr>
          </a:p>
          <a:p>
            <a:r>
              <a:rPr lang="en-US" dirty="0">
                <a:hlinkClick r:id="rId4"/>
              </a:rPr>
              <a:t>State targets teaching of critical race theory, social justice, emotional learning in social studies textbooks (fox35orlando.com)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EEC00-4B5F-4421-9821-B07BDE619ED3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15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Read the slide aloud for the students. </a:t>
            </a:r>
          </a:p>
          <a:p>
            <a:endParaRPr lang="en-US">
              <a:cs typeface="Calibri"/>
            </a:endParaRPr>
          </a:p>
          <a:p>
            <a:r>
              <a:rPr lang="en-US" dirty="0">
                <a:cs typeface="Calibri"/>
              </a:rPr>
              <a:t>Source: </a:t>
            </a:r>
            <a:r>
              <a:rPr lang="en-US" dirty="0">
                <a:hlinkClick r:id="rId3"/>
              </a:rPr>
              <a:t>https://www.npr.org/2022/03/28/1089221657/dont-say-gay-florida-desantis</a:t>
            </a:r>
            <a:endParaRPr lang="en-US">
              <a:cs typeface="Calibri"/>
            </a:endParaRPr>
          </a:p>
          <a:p>
            <a:r>
              <a:rPr lang="en-US" dirty="0">
                <a:hlinkClick r:id="rId4"/>
              </a:rPr>
              <a:t>House Bill 1557 (2022) - The Florida Senate (flsenate.gov)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EEC00-4B5F-4421-9821-B07BDE619ED3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12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Source: </a:t>
            </a:r>
            <a:r>
              <a:rPr lang="en-US"/>
              <a:t>https://www.npr.org/2022/03/28/1089221657/dont-say-gay-florida-desantis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EEC00-4B5F-4421-9821-B07BDE619ED3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67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Read the slide aloud for the students. 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Source: </a:t>
            </a:r>
            <a:r>
              <a:rPr lang="en-US"/>
              <a:t>https://www.npr.org/2022/03/28/1089221657/dont-say-gay-florida-desantis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EEC00-4B5F-4421-9821-B07BDE619ED3}" type="slidenum"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29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Play the video for the students (7:00) </a:t>
            </a:r>
            <a:r>
              <a:rPr lang="en-US" dirty="0">
                <a:hlinkClick r:id="rId3"/>
              </a:rPr>
              <a:t>https://www.youtube.com/watch?v=qpTVyozS7M0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EEC00-4B5F-4421-9821-B07BDE619ED3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52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https://achieve.lausd.net/human-relations</a:t>
            </a:r>
            <a:endParaRPr lang="en-US"/>
          </a:p>
          <a:p>
            <a:endParaRPr lang="en-US"/>
          </a:p>
          <a:p>
            <a:r>
              <a:rPr lang="en-US"/>
              <a:t>For your LD CONTACT: </a:t>
            </a:r>
            <a:r>
              <a:rPr lang="en-US">
                <a:hlinkClick r:id="rId4"/>
              </a:rPr>
              <a:t>https://achieve.lausd.net/Page/17621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EEC00-4B5F-4421-9821-B07BDE619ED3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3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Teacher, please complete a brief feedback survey by scanning the QR code or using the link below </a:t>
            </a:r>
          </a:p>
          <a:p>
            <a:endParaRPr lang="en-US" dirty="0"/>
          </a:p>
          <a:p>
            <a:r>
              <a:rPr lang="en-US" dirty="0"/>
              <a:t>https://forms.office.com/r/i9UqyyxzTT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EEC00-4B5F-4421-9821-B07BDE619ED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34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pTVyozS7M0?feature=oembed" TargetMode="Externa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person, child, posing&#10;&#10;Description automatically generated">
            <a:extLst>
              <a:ext uri="{FF2B5EF4-FFF2-40B4-BE49-F238E27FC236}">
                <a16:creationId xmlns:a16="http://schemas.microsoft.com/office/drawing/2014/main" id="{2B3A5B79-48D2-BEB5-FEC3-4C576FB12B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31" t="9091" r="26293" b="-1"/>
          <a:stretch/>
        </p:blipFill>
        <p:spPr>
          <a:xfrm>
            <a:off x="20" y="584909"/>
            <a:ext cx="5718616" cy="5509675"/>
          </a:xfrm>
          <a:custGeom>
            <a:avLst/>
            <a:gdLst/>
            <a:ahLst/>
            <a:cxnLst/>
            <a:rect l="l" t="t" r="r" b="b"/>
            <a:pathLst>
              <a:path w="5718636" h="5509675">
                <a:moveTo>
                  <a:pt x="0" y="0"/>
                </a:moveTo>
                <a:lnTo>
                  <a:pt x="2672821" y="0"/>
                </a:lnTo>
                <a:lnTo>
                  <a:pt x="2673116" y="639"/>
                </a:lnTo>
                <a:lnTo>
                  <a:pt x="3175662" y="639"/>
                </a:lnTo>
                <a:lnTo>
                  <a:pt x="5718636" y="5509675"/>
                </a:lnTo>
                <a:lnTo>
                  <a:pt x="502842" y="5509675"/>
                </a:lnTo>
                <a:lnTo>
                  <a:pt x="502842" y="5509036"/>
                </a:lnTo>
                <a:lnTo>
                  <a:pt x="0" y="5509036"/>
                </a:lnTo>
                <a:close/>
              </a:path>
            </a:pathLst>
          </a:cu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7CDB40A-75BB-4498-A20B-59C3984A3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2619" y="585526"/>
            <a:ext cx="8349381" cy="5509038"/>
          </a:xfrm>
          <a:custGeom>
            <a:avLst/>
            <a:gdLst>
              <a:gd name="connsiteX0" fmla="*/ 0 w 8349381"/>
              <a:gd name="connsiteY0" fmla="*/ 0 h 5509038"/>
              <a:gd name="connsiteX1" fmla="*/ 8349381 w 8349381"/>
              <a:gd name="connsiteY1" fmla="*/ 0 h 5509038"/>
              <a:gd name="connsiteX2" fmla="*/ 5806407 w 8349381"/>
              <a:gd name="connsiteY2" fmla="*/ 5509038 h 5509038"/>
              <a:gd name="connsiteX3" fmla="*/ 0 w 8349381"/>
              <a:gd name="connsiteY3" fmla="*/ 5509038 h 550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9381" h="5509038">
                <a:moveTo>
                  <a:pt x="0" y="0"/>
                </a:moveTo>
                <a:lnTo>
                  <a:pt x="8349381" y="0"/>
                </a:lnTo>
                <a:lnTo>
                  <a:pt x="5806407" y="5509038"/>
                </a:lnTo>
                <a:lnTo>
                  <a:pt x="0" y="550903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86272" y="3651047"/>
            <a:ext cx="5370576" cy="9111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1300" dirty="0">
                <a:solidFill>
                  <a:srgbClr val="FFFFFF"/>
                </a:solidFill>
                <a:cs typeface="Calibri"/>
              </a:rPr>
              <a:t>Student Health &amp; Human Services</a:t>
            </a:r>
          </a:p>
          <a:p>
            <a:pPr algn="l"/>
            <a:r>
              <a:rPr lang="en-US" sz="1300" dirty="0">
                <a:solidFill>
                  <a:srgbClr val="FFFFFF"/>
                </a:solidFill>
                <a:cs typeface="Calibri"/>
              </a:rPr>
              <a:t>Office of Human Relations, Diversity &amp; Equity</a:t>
            </a:r>
          </a:p>
          <a:p>
            <a:pPr algn="l"/>
            <a:r>
              <a:rPr lang="en-US" sz="1300" dirty="0">
                <a:solidFill>
                  <a:srgbClr val="FFFFFF"/>
                </a:solidFill>
                <a:cs typeface="Calibri"/>
              </a:rPr>
              <a:t>June 2022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3747" y="1408814"/>
            <a:ext cx="5683102" cy="2235277"/>
          </a:xfrm>
        </p:spPr>
        <p:txBody>
          <a:bodyPr>
            <a:normAutofit/>
          </a:bodyPr>
          <a:lstStyle/>
          <a:p>
            <a:pPr algn="l"/>
            <a:r>
              <a:rPr lang="en-US" sz="5400">
                <a:solidFill>
                  <a:srgbClr val="FFFFFF"/>
                </a:solidFill>
                <a:cs typeface="Calibri Light"/>
              </a:rPr>
              <a:t>Say Gay</a:t>
            </a:r>
            <a:endParaRPr lang="en-US" sz="5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7">
            <a:extLst>
              <a:ext uri="{FF2B5EF4-FFF2-40B4-BE49-F238E27FC236}">
                <a16:creationId xmlns:a16="http://schemas.microsoft.com/office/drawing/2014/main" id="{91CC89A3-857A-4D53-ADCB-0A14B4B40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0A832E-3263-D53C-7EAC-F2316572B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747"/>
            <a:ext cx="5162891" cy="27859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/>
              <a:t>The FAIR Education Act (CA Ed Code 51204.5)</a:t>
            </a:r>
            <a:br>
              <a:rPr lang="en-US" sz="3700" dirty="0">
                <a:cs typeface="Calibri Light"/>
              </a:rPr>
            </a:br>
            <a:br>
              <a:rPr lang="en-US" sz="3700" dirty="0"/>
            </a:br>
            <a:r>
              <a:rPr lang="en-US" sz="2000" dirty="0"/>
              <a:t>(Fair Accurate Inclusive &amp; Respectful)</a:t>
            </a:r>
            <a:br>
              <a:rPr lang="en-US" sz="3700" dirty="0"/>
            </a:br>
            <a:endParaRPr lang="en-US" sz="370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B51DC50-C4AD-9DFF-322F-E7F17CF536E4}"/>
              </a:ext>
            </a:extLst>
          </p:cNvPr>
          <p:cNvSpPr>
            <a:spLocks noGrp="1"/>
          </p:cNvSpPr>
          <p:nvPr/>
        </p:nvSpPr>
        <p:spPr>
          <a:xfrm>
            <a:off x="5743387" y="545747"/>
            <a:ext cx="6045190" cy="2785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/>
              <a:t>Educators must include contributions of groups previously excluded in the history of California and the United States </a:t>
            </a:r>
          </a:p>
          <a:p>
            <a:endParaRPr lang="en-US" sz="1900"/>
          </a:p>
          <a:p>
            <a:r>
              <a:rPr lang="en-US" sz="1900"/>
              <a:t>Includes men and women of numerous ethnic groups</a:t>
            </a:r>
          </a:p>
          <a:p>
            <a:endParaRPr lang="en-US" sz="1900"/>
          </a:p>
          <a:p>
            <a:r>
              <a:rPr lang="en-US" sz="1900"/>
              <a:t>Includes the contributions of LGBT Americans </a:t>
            </a:r>
          </a:p>
        </p:txBody>
      </p:sp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02410F47-32DE-F940-DB5C-E0C517EAB8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0050" b="-1"/>
          <a:stretch/>
        </p:blipFill>
        <p:spPr>
          <a:xfrm>
            <a:off x="182881" y="3526300"/>
            <a:ext cx="11834494" cy="315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68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A5ACB9A-B0E5-4B85-B616-BAAFCBF06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E88C85-0C12-45AB-AB38-7DD8508C1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6" cy="6858000"/>
            <a:chOff x="1" y="0"/>
            <a:chExt cx="12191996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42F1C99-DC89-4C0E-9645-78ED266B8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9EB5FB3-6DE8-43D7-9A37-2E1189B12C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21CD0CBD-C727-43F9-BDFE-34D6D1A97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551875"/>
          </a:xfrm>
          <a:custGeom>
            <a:avLst/>
            <a:gdLst>
              <a:gd name="connsiteX0" fmla="*/ 0 w 12191999"/>
              <a:gd name="connsiteY0" fmla="*/ 0 h 6551875"/>
              <a:gd name="connsiteX1" fmla="*/ 12191999 w 12191999"/>
              <a:gd name="connsiteY1" fmla="*/ 0 h 6551875"/>
              <a:gd name="connsiteX2" fmla="*/ 12191999 w 12191999"/>
              <a:gd name="connsiteY2" fmla="*/ 6181404 h 6551875"/>
              <a:gd name="connsiteX3" fmla="*/ 12190147 w 12191999"/>
              <a:gd name="connsiteY3" fmla="*/ 6181361 h 6551875"/>
              <a:gd name="connsiteX4" fmla="*/ 12129821 w 12191999"/>
              <a:gd name="connsiteY4" fmla="*/ 6173424 h 6551875"/>
              <a:gd name="connsiteX5" fmla="*/ 12077433 w 12191999"/>
              <a:gd name="connsiteY5" fmla="*/ 6162311 h 6551875"/>
              <a:gd name="connsiteX6" fmla="*/ 12031397 w 12191999"/>
              <a:gd name="connsiteY6" fmla="*/ 6148023 h 6551875"/>
              <a:gd name="connsiteX7" fmla="*/ 11990121 w 12191999"/>
              <a:gd name="connsiteY7" fmla="*/ 6132148 h 6551875"/>
              <a:gd name="connsiteX8" fmla="*/ 11953609 w 12191999"/>
              <a:gd name="connsiteY8" fmla="*/ 6113098 h 6551875"/>
              <a:gd name="connsiteX9" fmla="*/ 11915509 w 12191999"/>
              <a:gd name="connsiteY9" fmla="*/ 6094048 h 6551875"/>
              <a:gd name="connsiteX10" fmla="*/ 11877409 w 12191999"/>
              <a:gd name="connsiteY10" fmla="*/ 6074998 h 6551875"/>
              <a:gd name="connsiteX11" fmla="*/ 11840897 w 12191999"/>
              <a:gd name="connsiteY11" fmla="*/ 6059123 h 6551875"/>
              <a:gd name="connsiteX12" fmla="*/ 11799621 w 12191999"/>
              <a:gd name="connsiteY12" fmla="*/ 6043248 h 6551875"/>
              <a:gd name="connsiteX13" fmla="*/ 11753583 w 12191999"/>
              <a:gd name="connsiteY13" fmla="*/ 6027373 h 6551875"/>
              <a:gd name="connsiteX14" fmla="*/ 11701197 w 12191999"/>
              <a:gd name="connsiteY14" fmla="*/ 6016261 h 6551875"/>
              <a:gd name="connsiteX15" fmla="*/ 11640871 w 12191999"/>
              <a:gd name="connsiteY15" fmla="*/ 6009911 h 6551875"/>
              <a:gd name="connsiteX16" fmla="*/ 11572609 w 12191999"/>
              <a:gd name="connsiteY16" fmla="*/ 6006736 h 6551875"/>
              <a:gd name="connsiteX17" fmla="*/ 11504347 w 12191999"/>
              <a:gd name="connsiteY17" fmla="*/ 6009911 h 6551875"/>
              <a:gd name="connsiteX18" fmla="*/ 11444021 w 12191999"/>
              <a:gd name="connsiteY18" fmla="*/ 6016261 h 6551875"/>
              <a:gd name="connsiteX19" fmla="*/ 11391633 w 12191999"/>
              <a:gd name="connsiteY19" fmla="*/ 6027373 h 6551875"/>
              <a:gd name="connsiteX20" fmla="*/ 11345597 w 12191999"/>
              <a:gd name="connsiteY20" fmla="*/ 6043248 h 6551875"/>
              <a:gd name="connsiteX21" fmla="*/ 11304321 w 12191999"/>
              <a:gd name="connsiteY21" fmla="*/ 6059123 h 6551875"/>
              <a:gd name="connsiteX22" fmla="*/ 11267809 w 12191999"/>
              <a:gd name="connsiteY22" fmla="*/ 6074998 h 6551875"/>
              <a:gd name="connsiteX23" fmla="*/ 11229709 w 12191999"/>
              <a:gd name="connsiteY23" fmla="*/ 6094048 h 6551875"/>
              <a:gd name="connsiteX24" fmla="*/ 11191609 w 12191999"/>
              <a:gd name="connsiteY24" fmla="*/ 6113098 h 6551875"/>
              <a:gd name="connsiteX25" fmla="*/ 11155097 w 12191999"/>
              <a:gd name="connsiteY25" fmla="*/ 6132148 h 6551875"/>
              <a:gd name="connsiteX26" fmla="*/ 11113821 w 12191999"/>
              <a:gd name="connsiteY26" fmla="*/ 6148023 h 6551875"/>
              <a:gd name="connsiteX27" fmla="*/ 11067783 w 12191999"/>
              <a:gd name="connsiteY27" fmla="*/ 6162311 h 6551875"/>
              <a:gd name="connsiteX28" fmla="*/ 11015397 w 12191999"/>
              <a:gd name="connsiteY28" fmla="*/ 6173423 h 6551875"/>
              <a:gd name="connsiteX29" fmla="*/ 10955071 w 12191999"/>
              <a:gd name="connsiteY29" fmla="*/ 6181361 h 6551875"/>
              <a:gd name="connsiteX30" fmla="*/ 10886809 w 12191999"/>
              <a:gd name="connsiteY30" fmla="*/ 6182948 h 6551875"/>
              <a:gd name="connsiteX31" fmla="*/ 10818547 w 12191999"/>
              <a:gd name="connsiteY31" fmla="*/ 6181361 h 6551875"/>
              <a:gd name="connsiteX32" fmla="*/ 10758221 w 12191999"/>
              <a:gd name="connsiteY32" fmla="*/ 6173423 h 6551875"/>
              <a:gd name="connsiteX33" fmla="*/ 10705833 w 12191999"/>
              <a:gd name="connsiteY33" fmla="*/ 6162311 h 6551875"/>
              <a:gd name="connsiteX34" fmla="*/ 10659797 w 12191999"/>
              <a:gd name="connsiteY34" fmla="*/ 6148023 h 6551875"/>
              <a:gd name="connsiteX35" fmla="*/ 10618521 w 12191999"/>
              <a:gd name="connsiteY35" fmla="*/ 6132148 h 6551875"/>
              <a:gd name="connsiteX36" fmla="*/ 10582009 w 12191999"/>
              <a:gd name="connsiteY36" fmla="*/ 6113098 h 6551875"/>
              <a:gd name="connsiteX37" fmla="*/ 10543909 w 12191999"/>
              <a:gd name="connsiteY37" fmla="*/ 6094048 h 6551875"/>
              <a:gd name="connsiteX38" fmla="*/ 10505809 w 12191999"/>
              <a:gd name="connsiteY38" fmla="*/ 6074998 h 6551875"/>
              <a:gd name="connsiteX39" fmla="*/ 10469297 w 12191999"/>
              <a:gd name="connsiteY39" fmla="*/ 6059123 h 6551875"/>
              <a:gd name="connsiteX40" fmla="*/ 10428021 w 12191999"/>
              <a:gd name="connsiteY40" fmla="*/ 6043248 h 6551875"/>
              <a:gd name="connsiteX41" fmla="*/ 10381983 w 12191999"/>
              <a:gd name="connsiteY41" fmla="*/ 6027373 h 6551875"/>
              <a:gd name="connsiteX42" fmla="*/ 10329597 w 12191999"/>
              <a:gd name="connsiteY42" fmla="*/ 6016261 h 6551875"/>
              <a:gd name="connsiteX43" fmla="*/ 10269271 w 12191999"/>
              <a:gd name="connsiteY43" fmla="*/ 6009911 h 6551875"/>
              <a:gd name="connsiteX44" fmla="*/ 10201009 w 12191999"/>
              <a:gd name="connsiteY44" fmla="*/ 6006736 h 6551875"/>
              <a:gd name="connsiteX45" fmla="*/ 10132747 w 12191999"/>
              <a:gd name="connsiteY45" fmla="*/ 6009911 h 6551875"/>
              <a:gd name="connsiteX46" fmla="*/ 10072421 w 12191999"/>
              <a:gd name="connsiteY46" fmla="*/ 6016261 h 6551875"/>
              <a:gd name="connsiteX47" fmla="*/ 10020033 w 12191999"/>
              <a:gd name="connsiteY47" fmla="*/ 6027373 h 6551875"/>
              <a:gd name="connsiteX48" fmla="*/ 9973997 w 12191999"/>
              <a:gd name="connsiteY48" fmla="*/ 6043248 h 6551875"/>
              <a:gd name="connsiteX49" fmla="*/ 9932721 w 12191999"/>
              <a:gd name="connsiteY49" fmla="*/ 6059123 h 6551875"/>
              <a:gd name="connsiteX50" fmla="*/ 9896209 w 12191999"/>
              <a:gd name="connsiteY50" fmla="*/ 6074998 h 6551875"/>
              <a:gd name="connsiteX51" fmla="*/ 9820009 w 12191999"/>
              <a:gd name="connsiteY51" fmla="*/ 6113098 h 6551875"/>
              <a:gd name="connsiteX52" fmla="*/ 9783497 w 12191999"/>
              <a:gd name="connsiteY52" fmla="*/ 6132148 h 6551875"/>
              <a:gd name="connsiteX53" fmla="*/ 9742221 w 12191999"/>
              <a:gd name="connsiteY53" fmla="*/ 6148023 h 6551875"/>
              <a:gd name="connsiteX54" fmla="*/ 9696183 w 12191999"/>
              <a:gd name="connsiteY54" fmla="*/ 6162311 h 6551875"/>
              <a:gd name="connsiteX55" fmla="*/ 9643797 w 12191999"/>
              <a:gd name="connsiteY55" fmla="*/ 6173423 h 6551875"/>
              <a:gd name="connsiteX56" fmla="*/ 9583471 w 12191999"/>
              <a:gd name="connsiteY56" fmla="*/ 6181361 h 6551875"/>
              <a:gd name="connsiteX57" fmla="*/ 9515209 w 12191999"/>
              <a:gd name="connsiteY57" fmla="*/ 6182948 h 6551875"/>
              <a:gd name="connsiteX58" fmla="*/ 9446947 w 12191999"/>
              <a:gd name="connsiteY58" fmla="*/ 6181361 h 6551875"/>
              <a:gd name="connsiteX59" fmla="*/ 9386621 w 12191999"/>
              <a:gd name="connsiteY59" fmla="*/ 6173423 h 6551875"/>
              <a:gd name="connsiteX60" fmla="*/ 9334233 w 12191999"/>
              <a:gd name="connsiteY60" fmla="*/ 6162311 h 6551875"/>
              <a:gd name="connsiteX61" fmla="*/ 9288197 w 12191999"/>
              <a:gd name="connsiteY61" fmla="*/ 6148023 h 6551875"/>
              <a:gd name="connsiteX62" fmla="*/ 9246921 w 12191999"/>
              <a:gd name="connsiteY62" fmla="*/ 6132148 h 6551875"/>
              <a:gd name="connsiteX63" fmla="*/ 9210409 w 12191999"/>
              <a:gd name="connsiteY63" fmla="*/ 6113098 h 6551875"/>
              <a:gd name="connsiteX64" fmla="*/ 9172309 w 12191999"/>
              <a:gd name="connsiteY64" fmla="*/ 6094048 h 6551875"/>
              <a:gd name="connsiteX65" fmla="*/ 9134209 w 12191999"/>
              <a:gd name="connsiteY65" fmla="*/ 6074998 h 6551875"/>
              <a:gd name="connsiteX66" fmla="*/ 9097697 w 12191999"/>
              <a:gd name="connsiteY66" fmla="*/ 6059123 h 6551875"/>
              <a:gd name="connsiteX67" fmla="*/ 9056421 w 12191999"/>
              <a:gd name="connsiteY67" fmla="*/ 6043248 h 6551875"/>
              <a:gd name="connsiteX68" fmla="*/ 9010383 w 12191999"/>
              <a:gd name="connsiteY68" fmla="*/ 6027373 h 6551875"/>
              <a:gd name="connsiteX69" fmla="*/ 8957997 w 12191999"/>
              <a:gd name="connsiteY69" fmla="*/ 6016261 h 6551875"/>
              <a:gd name="connsiteX70" fmla="*/ 8897671 w 12191999"/>
              <a:gd name="connsiteY70" fmla="*/ 6009911 h 6551875"/>
              <a:gd name="connsiteX71" fmla="*/ 8827821 w 12191999"/>
              <a:gd name="connsiteY71" fmla="*/ 6006736 h 6551875"/>
              <a:gd name="connsiteX72" fmla="*/ 8761147 w 12191999"/>
              <a:gd name="connsiteY72" fmla="*/ 6009911 h 6551875"/>
              <a:gd name="connsiteX73" fmla="*/ 8700821 w 12191999"/>
              <a:gd name="connsiteY73" fmla="*/ 6016261 h 6551875"/>
              <a:gd name="connsiteX74" fmla="*/ 8648433 w 12191999"/>
              <a:gd name="connsiteY74" fmla="*/ 6027373 h 6551875"/>
              <a:gd name="connsiteX75" fmla="*/ 8602397 w 12191999"/>
              <a:gd name="connsiteY75" fmla="*/ 6043248 h 6551875"/>
              <a:gd name="connsiteX76" fmla="*/ 8561121 w 12191999"/>
              <a:gd name="connsiteY76" fmla="*/ 6059123 h 6551875"/>
              <a:gd name="connsiteX77" fmla="*/ 8524609 w 12191999"/>
              <a:gd name="connsiteY77" fmla="*/ 6074998 h 6551875"/>
              <a:gd name="connsiteX78" fmla="*/ 8486509 w 12191999"/>
              <a:gd name="connsiteY78" fmla="*/ 6094048 h 6551875"/>
              <a:gd name="connsiteX79" fmla="*/ 8448409 w 12191999"/>
              <a:gd name="connsiteY79" fmla="*/ 6113098 h 6551875"/>
              <a:gd name="connsiteX80" fmla="*/ 8411897 w 12191999"/>
              <a:gd name="connsiteY80" fmla="*/ 6132148 h 6551875"/>
              <a:gd name="connsiteX81" fmla="*/ 8370622 w 12191999"/>
              <a:gd name="connsiteY81" fmla="*/ 6148023 h 6551875"/>
              <a:gd name="connsiteX82" fmla="*/ 8324584 w 12191999"/>
              <a:gd name="connsiteY82" fmla="*/ 6162311 h 6551875"/>
              <a:gd name="connsiteX83" fmla="*/ 8272197 w 12191999"/>
              <a:gd name="connsiteY83" fmla="*/ 6173423 h 6551875"/>
              <a:gd name="connsiteX84" fmla="*/ 8211872 w 12191999"/>
              <a:gd name="connsiteY84" fmla="*/ 6181361 h 6551875"/>
              <a:gd name="connsiteX85" fmla="*/ 8143609 w 12191999"/>
              <a:gd name="connsiteY85" fmla="*/ 6182948 h 6551875"/>
              <a:gd name="connsiteX86" fmla="*/ 8075347 w 12191999"/>
              <a:gd name="connsiteY86" fmla="*/ 6181361 h 6551875"/>
              <a:gd name="connsiteX87" fmla="*/ 8015022 w 12191999"/>
              <a:gd name="connsiteY87" fmla="*/ 6173423 h 6551875"/>
              <a:gd name="connsiteX88" fmla="*/ 7962634 w 12191999"/>
              <a:gd name="connsiteY88" fmla="*/ 6162311 h 6551875"/>
              <a:gd name="connsiteX89" fmla="*/ 7916597 w 12191999"/>
              <a:gd name="connsiteY89" fmla="*/ 6148023 h 6551875"/>
              <a:gd name="connsiteX90" fmla="*/ 7875322 w 12191999"/>
              <a:gd name="connsiteY90" fmla="*/ 6132148 h 6551875"/>
              <a:gd name="connsiteX91" fmla="*/ 7838809 w 12191999"/>
              <a:gd name="connsiteY91" fmla="*/ 6113098 h 6551875"/>
              <a:gd name="connsiteX92" fmla="*/ 7800709 w 12191999"/>
              <a:gd name="connsiteY92" fmla="*/ 6094048 h 6551875"/>
              <a:gd name="connsiteX93" fmla="*/ 7762609 w 12191999"/>
              <a:gd name="connsiteY93" fmla="*/ 6074998 h 6551875"/>
              <a:gd name="connsiteX94" fmla="*/ 7726097 w 12191999"/>
              <a:gd name="connsiteY94" fmla="*/ 6059123 h 6551875"/>
              <a:gd name="connsiteX95" fmla="*/ 7684822 w 12191999"/>
              <a:gd name="connsiteY95" fmla="*/ 6043248 h 6551875"/>
              <a:gd name="connsiteX96" fmla="*/ 7638784 w 12191999"/>
              <a:gd name="connsiteY96" fmla="*/ 6027373 h 6551875"/>
              <a:gd name="connsiteX97" fmla="*/ 7586397 w 12191999"/>
              <a:gd name="connsiteY97" fmla="*/ 6016261 h 6551875"/>
              <a:gd name="connsiteX98" fmla="*/ 7526072 w 12191999"/>
              <a:gd name="connsiteY98" fmla="*/ 6009911 h 6551875"/>
              <a:gd name="connsiteX99" fmla="*/ 7457809 w 12191999"/>
              <a:gd name="connsiteY99" fmla="*/ 6006736 h 6551875"/>
              <a:gd name="connsiteX100" fmla="*/ 7389547 w 12191999"/>
              <a:gd name="connsiteY100" fmla="*/ 6009911 h 6551875"/>
              <a:gd name="connsiteX101" fmla="*/ 7329222 w 12191999"/>
              <a:gd name="connsiteY101" fmla="*/ 6016261 h 6551875"/>
              <a:gd name="connsiteX102" fmla="*/ 7276834 w 12191999"/>
              <a:gd name="connsiteY102" fmla="*/ 6027373 h 6551875"/>
              <a:gd name="connsiteX103" fmla="*/ 7230797 w 12191999"/>
              <a:gd name="connsiteY103" fmla="*/ 6043248 h 6551875"/>
              <a:gd name="connsiteX104" fmla="*/ 7189522 w 12191999"/>
              <a:gd name="connsiteY104" fmla="*/ 6059123 h 6551875"/>
              <a:gd name="connsiteX105" fmla="*/ 7153009 w 12191999"/>
              <a:gd name="connsiteY105" fmla="*/ 6074998 h 6551875"/>
              <a:gd name="connsiteX106" fmla="*/ 7114909 w 12191999"/>
              <a:gd name="connsiteY106" fmla="*/ 6094048 h 6551875"/>
              <a:gd name="connsiteX107" fmla="*/ 7076809 w 12191999"/>
              <a:gd name="connsiteY107" fmla="*/ 6113098 h 6551875"/>
              <a:gd name="connsiteX108" fmla="*/ 7040297 w 12191999"/>
              <a:gd name="connsiteY108" fmla="*/ 6132148 h 6551875"/>
              <a:gd name="connsiteX109" fmla="*/ 6999022 w 12191999"/>
              <a:gd name="connsiteY109" fmla="*/ 6148023 h 6551875"/>
              <a:gd name="connsiteX110" fmla="*/ 6952984 w 12191999"/>
              <a:gd name="connsiteY110" fmla="*/ 6162311 h 6551875"/>
              <a:gd name="connsiteX111" fmla="*/ 6900597 w 12191999"/>
              <a:gd name="connsiteY111" fmla="*/ 6173423 h 6551875"/>
              <a:gd name="connsiteX112" fmla="*/ 6840272 w 12191999"/>
              <a:gd name="connsiteY112" fmla="*/ 6181361 h 6551875"/>
              <a:gd name="connsiteX113" fmla="*/ 6781800 w 12191999"/>
              <a:gd name="connsiteY113" fmla="*/ 6182721 h 6551875"/>
              <a:gd name="connsiteX114" fmla="*/ 6723328 w 12191999"/>
              <a:gd name="connsiteY114" fmla="*/ 6181361 h 6551875"/>
              <a:gd name="connsiteX115" fmla="*/ 6663003 w 12191999"/>
              <a:gd name="connsiteY115" fmla="*/ 6173423 h 6551875"/>
              <a:gd name="connsiteX116" fmla="*/ 6610615 w 12191999"/>
              <a:gd name="connsiteY116" fmla="*/ 6162311 h 6551875"/>
              <a:gd name="connsiteX117" fmla="*/ 6564578 w 12191999"/>
              <a:gd name="connsiteY117" fmla="*/ 6148023 h 6551875"/>
              <a:gd name="connsiteX118" fmla="*/ 6523303 w 12191999"/>
              <a:gd name="connsiteY118" fmla="*/ 6132148 h 6551875"/>
              <a:gd name="connsiteX119" fmla="*/ 6486790 w 12191999"/>
              <a:gd name="connsiteY119" fmla="*/ 6113098 h 6551875"/>
              <a:gd name="connsiteX120" fmla="*/ 6448690 w 12191999"/>
              <a:gd name="connsiteY120" fmla="*/ 6094048 h 6551875"/>
              <a:gd name="connsiteX121" fmla="*/ 6410590 w 12191999"/>
              <a:gd name="connsiteY121" fmla="*/ 6074998 h 6551875"/>
              <a:gd name="connsiteX122" fmla="*/ 6374078 w 12191999"/>
              <a:gd name="connsiteY122" fmla="*/ 6059123 h 6551875"/>
              <a:gd name="connsiteX123" fmla="*/ 6332803 w 12191999"/>
              <a:gd name="connsiteY123" fmla="*/ 6043248 h 6551875"/>
              <a:gd name="connsiteX124" fmla="*/ 6286765 w 12191999"/>
              <a:gd name="connsiteY124" fmla="*/ 6027373 h 6551875"/>
              <a:gd name="connsiteX125" fmla="*/ 6234378 w 12191999"/>
              <a:gd name="connsiteY125" fmla="*/ 6016261 h 6551875"/>
              <a:gd name="connsiteX126" fmla="*/ 6174053 w 12191999"/>
              <a:gd name="connsiteY126" fmla="*/ 6009911 h 6551875"/>
              <a:gd name="connsiteX127" fmla="*/ 6105790 w 12191999"/>
              <a:gd name="connsiteY127" fmla="*/ 6006736 h 6551875"/>
              <a:gd name="connsiteX128" fmla="*/ 6096000 w 12191999"/>
              <a:gd name="connsiteY128" fmla="*/ 6007191 h 6551875"/>
              <a:gd name="connsiteX129" fmla="*/ 6086211 w 12191999"/>
              <a:gd name="connsiteY129" fmla="*/ 6006736 h 6551875"/>
              <a:gd name="connsiteX130" fmla="*/ 6017949 w 12191999"/>
              <a:gd name="connsiteY130" fmla="*/ 6009911 h 6551875"/>
              <a:gd name="connsiteX131" fmla="*/ 5957622 w 12191999"/>
              <a:gd name="connsiteY131" fmla="*/ 6016261 h 6551875"/>
              <a:gd name="connsiteX132" fmla="*/ 5905235 w 12191999"/>
              <a:gd name="connsiteY132" fmla="*/ 6027373 h 6551875"/>
              <a:gd name="connsiteX133" fmla="*/ 5859197 w 12191999"/>
              <a:gd name="connsiteY133" fmla="*/ 6043248 h 6551875"/>
              <a:gd name="connsiteX134" fmla="*/ 5817922 w 12191999"/>
              <a:gd name="connsiteY134" fmla="*/ 6059123 h 6551875"/>
              <a:gd name="connsiteX135" fmla="*/ 5781409 w 12191999"/>
              <a:gd name="connsiteY135" fmla="*/ 6074998 h 6551875"/>
              <a:gd name="connsiteX136" fmla="*/ 5743309 w 12191999"/>
              <a:gd name="connsiteY136" fmla="*/ 6094048 h 6551875"/>
              <a:gd name="connsiteX137" fmla="*/ 5705211 w 12191999"/>
              <a:gd name="connsiteY137" fmla="*/ 6113098 h 6551875"/>
              <a:gd name="connsiteX138" fmla="*/ 5668697 w 12191999"/>
              <a:gd name="connsiteY138" fmla="*/ 6132148 h 6551875"/>
              <a:gd name="connsiteX139" fmla="*/ 5627422 w 12191999"/>
              <a:gd name="connsiteY139" fmla="*/ 6148023 h 6551875"/>
              <a:gd name="connsiteX140" fmla="*/ 5581384 w 12191999"/>
              <a:gd name="connsiteY140" fmla="*/ 6162311 h 6551875"/>
              <a:gd name="connsiteX141" fmla="*/ 5528997 w 12191999"/>
              <a:gd name="connsiteY141" fmla="*/ 6173423 h 6551875"/>
              <a:gd name="connsiteX142" fmla="*/ 5468672 w 12191999"/>
              <a:gd name="connsiteY142" fmla="*/ 6181361 h 6551875"/>
              <a:gd name="connsiteX143" fmla="*/ 5410200 w 12191999"/>
              <a:gd name="connsiteY143" fmla="*/ 6182721 h 6551875"/>
              <a:gd name="connsiteX144" fmla="*/ 5351728 w 12191999"/>
              <a:gd name="connsiteY144" fmla="*/ 6181361 h 6551875"/>
              <a:gd name="connsiteX145" fmla="*/ 5291402 w 12191999"/>
              <a:gd name="connsiteY145" fmla="*/ 6173423 h 6551875"/>
              <a:gd name="connsiteX146" fmla="*/ 5239015 w 12191999"/>
              <a:gd name="connsiteY146" fmla="*/ 6162311 h 6551875"/>
              <a:gd name="connsiteX147" fmla="*/ 5192979 w 12191999"/>
              <a:gd name="connsiteY147" fmla="*/ 6148023 h 6551875"/>
              <a:gd name="connsiteX148" fmla="*/ 5151703 w 12191999"/>
              <a:gd name="connsiteY148" fmla="*/ 6132148 h 6551875"/>
              <a:gd name="connsiteX149" fmla="*/ 5115190 w 12191999"/>
              <a:gd name="connsiteY149" fmla="*/ 6113098 h 6551875"/>
              <a:gd name="connsiteX150" fmla="*/ 5077092 w 12191999"/>
              <a:gd name="connsiteY150" fmla="*/ 6094048 h 6551875"/>
              <a:gd name="connsiteX151" fmla="*/ 5038990 w 12191999"/>
              <a:gd name="connsiteY151" fmla="*/ 6074998 h 6551875"/>
              <a:gd name="connsiteX152" fmla="*/ 5002479 w 12191999"/>
              <a:gd name="connsiteY152" fmla="*/ 6059123 h 6551875"/>
              <a:gd name="connsiteX153" fmla="*/ 4961203 w 12191999"/>
              <a:gd name="connsiteY153" fmla="*/ 6043248 h 6551875"/>
              <a:gd name="connsiteX154" fmla="*/ 4915166 w 12191999"/>
              <a:gd name="connsiteY154" fmla="*/ 6027373 h 6551875"/>
              <a:gd name="connsiteX155" fmla="*/ 4862778 w 12191999"/>
              <a:gd name="connsiteY155" fmla="*/ 6016261 h 6551875"/>
              <a:gd name="connsiteX156" fmla="*/ 4802454 w 12191999"/>
              <a:gd name="connsiteY156" fmla="*/ 6009911 h 6551875"/>
              <a:gd name="connsiteX157" fmla="*/ 4734190 w 12191999"/>
              <a:gd name="connsiteY157" fmla="*/ 6006736 h 6551875"/>
              <a:gd name="connsiteX158" fmla="*/ 4665929 w 12191999"/>
              <a:gd name="connsiteY158" fmla="*/ 6009911 h 6551875"/>
              <a:gd name="connsiteX159" fmla="*/ 4605603 w 12191999"/>
              <a:gd name="connsiteY159" fmla="*/ 6016261 h 6551875"/>
              <a:gd name="connsiteX160" fmla="*/ 4553217 w 12191999"/>
              <a:gd name="connsiteY160" fmla="*/ 6027373 h 6551875"/>
              <a:gd name="connsiteX161" fmla="*/ 4507178 w 12191999"/>
              <a:gd name="connsiteY161" fmla="*/ 6043248 h 6551875"/>
              <a:gd name="connsiteX162" fmla="*/ 4465903 w 12191999"/>
              <a:gd name="connsiteY162" fmla="*/ 6059123 h 6551875"/>
              <a:gd name="connsiteX163" fmla="*/ 4429390 w 12191999"/>
              <a:gd name="connsiteY163" fmla="*/ 6074998 h 6551875"/>
              <a:gd name="connsiteX164" fmla="*/ 4353190 w 12191999"/>
              <a:gd name="connsiteY164" fmla="*/ 6113098 h 6551875"/>
              <a:gd name="connsiteX165" fmla="*/ 4316678 w 12191999"/>
              <a:gd name="connsiteY165" fmla="*/ 6132148 h 6551875"/>
              <a:gd name="connsiteX166" fmla="*/ 4275403 w 12191999"/>
              <a:gd name="connsiteY166" fmla="*/ 6148023 h 6551875"/>
              <a:gd name="connsiteX167" fmla="*/ 4229365 w 12191999"/>
              <a:gd name="connsiteY167" fmla="*/ 6162311 h 6551875"/>
              <a:gd name="connsiteX168" fmla="*/ 4176978 w 12191999"/>
              <a:gd name="connsiteY168" fmla="*/ 6173423 h 6551875"/>
              <a:gd name="connsiteX169" fmla="*/ 4116653 w 12191999"/>
              <a:gd name="connsiteY169" fmla="*/ 6181361 h 6551875"/>
              <a:gd name="connsiteX170" fmla="*/ 4048390 w 12191999"/>
              <a:gd name="connsiteY170" fmla="*/ 6182948 h 6551875"/>
              <a:gd name="connsiteX171" fmla="*/ 3980128 w 12191999"/>
              <a:gd name="connsiteY171" fmla="*/ 6181361 h 6551875"/>
              <a:gd name="connsiteX172" fmla="*/ 3919803 w 12191999"/>
              <a:gd name="connsiteY172" fmla="*/ 6173423 h 6551875"/>
              <a:gd name="connsiteX173" fmla="*/ 3867415 w 12191999"/>
              <a:gd name="connsiteY173" fmla="*/ 6162311 h 6551875"/>
              <a:gd name="connsiteX174" fmla="*/ 3821378 w 12191999"/>
              <a:gd name="connsiteY174" fmla="*/ 6148023 h 6551875"/>
              <a:gd name="connsiteX175" fmla="*/ 3780103 w 12191999"/>
              <a:gd name="connsiteY175" fmla="*/ 6132148 h 6551875"/>
              <a:gd name="connsiteX176" fmla="*/ 3743590 w 12191999"/>
              <a:gd name="connsiteY176" fmla="*/ 6113098 h 6551875"/>
              <a:gd name="connsiteX177" fmla="*/ 3705490 w 12191999"/>
              <a:gd name="connsiteY177" fmla="*/ 6094048 h 6551875"/>
              <a:gd name="connsiteX178" fmla="*/ 3667390 w 12191999"/>
              <a:gd name="connsiteY178" fmla="*/ 6074998 h 6551875"/>
              <a:gd name="connsiteX179" fmla="*/ 3630878 w 12191999"/>
              <a:gd name="connsiteY179" fmla="*/ 6059123 h 6551875"/>
              <a:gd name="connsiteX180" fmla="*/ 3589603 w 12191999"/>
              <a:gd name="connsiteY180" fmla="*/ 6043248 h 6551875"/>
              <a:gd name="connsiteX181" fmla="*/ 3543565 w 12191999"/>
              <a:gd name="connsiteY181" fmla="*/ 6027373 h 6551875"/>
              <a:gd name="connsiteX182" fmla="*/ 3491178 w 12191999"/>
              <a:gd name="connsiteY182" fmla="*/ 6016261 h 6551875"/>
              <a:gd name="connsiteX183" fmla="*/ 3430853 w 12191999"/>
              <a:gd name="connsiteY183" fmla="*/ 6009911 h 6551875"/>
              <a:gd name="connsiteX184" fmla="*/ 3361003 w 12191999"/>
              <a:gd name="connsiteY184" fmla="*/ 6006736 h 6551875"/>
              <a:gd name="connsiteX185" fmla="*/ 3294328 w 12191999"/>
              <a:gd name="connsiteY185" fmla="*/ 6009911 h 6551875"/>
              <a:gd name="connsiteX186" fmla="*/ 3234003 w 12191999"/>
              <a:gd name="connsiteY186" fmla="*/ 6016261 h 6551875"/>
              <a:gd name="connsiteX187" fmla="*/ 3181615 w 12191999"/>
              <a:gd name="connsiteY187" fmla="*/ 6027373 h 6551875"/>
              <a:gd name="connsiteX188" fmla="*/ 3135578 w 12191999"/>
              <a:gd name="connsiteY188" fmla="*/ 6043248 h 6551875"/>
              <a:gd name="connsiteX189" fmla="*/ 3094303 w 12191999"/>
              <a:gd name="connsiteY189" fmla="*/ 6059123 h 6551875"/>
              <a:gd name="connsiteX190" fmla="*/ 3057790 w 12191999"/>
              <a:gd name="connsiteY190" fmla="*/ 6074998 h 6551875"/>
              <a:gd name="connsiteX191" fmla="*/ 3019690 w 12191999"/>
              <a:gd name="connsiteY191" fmla="*/ 6094048 h 6551875"/>
              <a:gd name="connsiteX192" fmla="*/ 2981590 w 12191999"/>
              <a:gd name="connsiteY192" fmla="*/ 6113098 h 6551875"/>
              <a:gd name="connsiteX193" fmla="*/ 2945078 w 12191999"/>
              <a:gd name="connsiteY193" fmla="*/ 6132148 h 6551875"/>
              <a:gd name="connsiteX194" fmla="*/ 2903803 w 12191999"/>
              <a:gd name="connsiteY194" fmla="*/ 6148023 h 6551875"/>
              <a:gd name="connsiteX195" fmla="*/ 2857765 w 12191999"/>
              <a:gd name="connsiteY195" fmla="*/ 6162311 h 6551875"/>
              <a:gd name="connsiteX196" fmla="*/ 2805378 w 12191999"/>
              <a:gd name="connsiteY196" fmla="*/ 6173423 h 6551875"/>
              <a:gd name="connsiteX197" fmla="*/ 2745053 w 12191999"/>
              <a:gd name="connsiteY197" fmla="*/ 6181361 h 6551875"/>
              <a:gd name="connsiteX198" fmla="*/ 2676790 w 12191999"/>
              <a:gd name="connsiteY198" fmla="*/ 6182948 h 6551875"/>
              <a:gd name="connsiteX199" fmla="*/ 2608528 w 12191999"/>
              <a:gd name="connsiteY199" fmla="*/ 6181361 h 6551875"/>
              <a:gd name="connsiteX200" fmla="*/ 2548203 w 12191999"/>
              <a:gd name="connsiteY200" fmla="*/ 6173423 h 6551875"/>
              <a:gd name="connsiteX201" fmla="*/ 2495815 w 12191999"/>
              <a:gd name="connsiteY201" fmla="*/ 6162311 h 6551875"/>
              <a:gd name="connsiteX202" fmla="*/ 2449778 w 12191999"/>
              <a:gd name="connsiteY202" fmla="*/ 6148023 h 6551875"/>
              <a:gd name="connsiteX203" fmla="*/ 2408503 w 12191999"/>
              <a:gd name="connsiteY203" fmla="*/ 6132148 h 6551875"/>
              <a:gd name="connsiteX204" fmla="*/ 2371990 w 12191999"/>
              <a:gd name="connsiteY204" fmla="*/ 6113098 h 6551875"/>
              <a:gd name="connsiteX205" fmla="*/ 2333890 w 12191999"/>
              <a:gd name="connsiteY205" fmla="*/ 6094048 h 6551875"/>
              <a:gd name="connsiteX206" fmla="*/ 2295790 w 12191999"/>
              <a:gd name="connsiteY206" fmla="*/ 6074998 h 6551875"/>
              <a:gd name="connsiteX207" fmla="*/ 2259278 w 12191999"/>
              <a:gd name="connsiteY207" fmla="*/ 6059123 h 6551875"/>
              <a:gd name="connsiteX208" fmla="*/ 2218003 w 12191999"/>
              <a:gd name="connsiteY208" fmla="*/ 6043248 h 6551875"/>
              <a:gd name="connsiteX209" fmla="*/ 2171965 w 12191999"/>
              <a:gd name="connsiteY209" fmla="*/ 6027373 h 6551875"/>
              <a:gd name="connsiteX210" fmla="*/ 2119578 w 12191999"/>
              <a:gd name="connsiteY210" fmla="*/ 6016261 h 6551875"/>
              <a:gd name="connsiteX211" fmla="*/ 2059253 w 12191999"/>
              <a:gd name="connsiteY211" fmla="*/ 6009911 h 6551875"/>
              <a:gd name="connsiteX212" fmla="*/ 1990990 w 12191999"/>
              <a:gd name="connsiteY212" fmla="*/ 6006736 h 6551875"/>
              <a:gd name="connsiteX213" fmla="*/ 1922728 w 12191999"/>
              <a:gd name="connsiteY213" fmla="*/ 6009911 h 6551875"/>
              <a:gd name="connsiteX214" fmla="*/ 1862403 w 12191999"/>
              <a:gd name="connsiteY214" fmla="*/ 6016261 h 6551875"/>
              <a:gd name="connsiteX215" fmla="*/ 1810015 w 12191999"/>
              <a:gd name="connsiteY215" fmla="*/ 6027373 h 6551875"/>
              <a:gd name="connsiteX216" fmla="*/ 1763978 w 12191999"/>
              <a:gd name="connsiteY216" fmla="*/ 6043248 h 6551875"/>
              <a:gd name="connsiteX217" fmla="*/ 1722703 w 12191999"/>
              <a:gd name="connsiteY217" fmla="*/ 6059123 h 6551875"/>
              <a:gd name="connsiteX218" fmla="*/ 1686190 w 12191999"/>
              <a:gd name="connsiteY218" fmla="*/ 6074998 h 6551875"/>
              <a:gd name="connsiteX219" fmla="*/ 1648090 w 12191999"/>
              <a:gd name="connsiteY219" fmla="*/ 6094048 h 6551875"/>
              <a:gd name="connsiteX220" fmla="*/ 1609990 w 12191999"/>
              <a:gd name="connsiteY220" fmla="*/ 6113098 h 6551875"/>
              <a:gd name="connsiteX221" fmla="*/ 1573478 w 12191999"/>
              <a:gd name="connsiteY221" fmla="*/ 6132148 h 6551875"/>
              <a:gd name="connsiteX222" fmla="*/ 1532203 w 12191999"/>
              <a:gd name="connsiteY222" fmla="*/ 6148023 h 6551875"/>
              <a:gd name="connsiteX223" fmla="*/ 1486165 w 12191999"/>
              <a:gd name="connsiteY223" fmla="*/ 6162311 h 6551875"/>
              <a:gd name="connsiteX224" fmla="*/ 1433778 w 12191999"/>
              <a:gd name="connsiteY224" fmla="*/ 6173423 h 6551875"/>
              <a:gd name="connsiteX225" fmla="*/ 1373453 w 12191999"/>
              <a:gd name="connsiteY225" fmla="*/ 6181361 h 6551875"/>
              <a:gd name="connsiteX226" fmla="*/ 1305190 w 12191999"/>
              <a:gd name="connsiteY226" fmla="*/ 6182948 h 6551875"/>
              <a:gd name="connsiteX227" fmla="*/ 1236928 w 12191999"/>
              <a:gd name="connsiteY227" fmla="*/ 6181361 h 6551875"/>
              <a:gd name="connsiteX228" fmla="*/ 1176603 w 12191999"/>
              <a:gd name="connsiteY228" fmla="*/ 6173423 h 6551875"/>
              <a:gd name="connsiteX229" fmla="*/ 1124215 w 12191999"/>
              <a:gd name="connsiteY229" fmla="*/ 6162311 h 6551875"/>
              <a:gd name="connsiteX230" fmla="*/ 1078178 w 12191999"/>
              <a:gd name="connsiteY230" fmla="*/ 6148023 h 6551875"/>
              <a:gd name="connsiteX231" fmla="*/ 1036903 w 12191999"/>
              <a:gd name="connsiteY231" fmla="*/ 6132148 h 6551875"/>
              <a:gd name="connsiteX232" fmla="*/ 1000390 w 12191999"/>
              <a:gd name="connsiteY232" fmla="*/ 6113098 h 6551875"/>
              <a:gd name="connsiteX233" fmla="*/ 962290 w 12191999"/>
              <a:gd name="connsiteY233" fmla="*/ 6094048 h 6551875"/>
              <a:gd name="connsiteX234" fmla="*/ 924190 w 12191999"/>
              <a:gd name="connsiteY234" fmla="*/ 6074998 h 6551875"/>
              <a:gd name="connsiteX235" fmla="*/ 887678 w 12191999"/>
              <a:gd name="connsiteY235" fmla="*/ 6059123 h 6551875"/>
              <a:gd name="connsiteX236" fmla="*/ 846403 w 12191999"/>
              <a:gd name="connsiteY236" fmla="*/ 6043248 h 6551875"/>
              <a:gd name="connsiteX237" fmla="*/ 800365 w 12191999"/>
              <a:gd name="connsiteY237" fmla="*/ 6027373 h 6551875"/>
              <a:gd name="connsiteX238" fmla="*/ 747978 w 12191999"/>
              <a:gd name="connsiteY238" fmla="*/ 6016261 h 6551875"/>
              <a:gd name="connsiteX239" fmla="*/ 687653 w 12191999"/>
              <a:gd name="connsiteY239" fmla="*/ 6009911 h 6551875"/>
              <a:gd name="connsiteX240" fmla="*/ 619390 w 12191999"/>
              <a:gd name="connsiteY240" fmla="*/ 6006736 h 6551875"/>
              <a:gd name="connsiteX241" fmla="*/ 551128 w 12191999"/>
              <a:gd name="connsiteY241" fmla="*/ 6009911 h 6551875"/>
              <a:gd name="connsiteX242" fmla="*/ 490803 w 12191999"/>
              <a:gd name="connsiteY242" fmla="*/ 6016261 h 6551875"/>
              <a:gd name="connsiteX243" fmla="*/ 438415 w 12191999"/>
              <a:gd name="connsiteY243" fmla="*/ 6027373 h 6551875"/>
              <a:gd name="connsiteX244" fmla="*/ 392378 w 12191999"/>
              <a:gd name="connsiteY244" fmla="*/ 6043248 h 6551875"/>
              <a:gd name="connsiteX245" fmla="*/ 351103 w 12191999"/>
              <a:gd name="connsiteY245" fmla="*/ 6059123 h 6551875"/>
              <a:gd name="connsiteX246" fmla="*/ 314590 w 12191999"/>
              <a:gd name="connsiteY246" fmla="*/ 6074998 h 6551875"/>
              <a:gd name="connsiteX247" fmla="*/ 276490 w 12191999"/>
              <a:gd name="connsiteY247" fmla="*/ 6094048 h 6551875"/>
              <a:gd name="connsiteX248" fmla="*/ 238390 w 12191999"/>
              <a:gd name="connsiteY248" fmla="*/ 6113098 h 6551875"/>
              <a:gd name="connsiteX249" fmla="*/ 201878 w 12191999"/>
              <a:gd name="connsiteY249" fmla="*/ 6132148 h 6551875"/>
              <a:gd name="connsiteX250" fmla="*/ 160603 w 12191999"/>
              <a:gd name="connsiteY250" fmla="*/ 6148023 h 6551875"/>
              <a:gd name="connsiteX251" fmla="*/ 114565 w 12191999"/>
              <a:gd name="connsiteY251" fmla="*/ 6162311 h 6551875"/>
              <a:gd name="connsiteX252" fmla="*/ 62178 w 12191999"/>
              <a:gd name="connsiteY252" fmla="*/ 6173423 h 6551875"/>
              <a:gd name="connsiteX253" fmla="*/ 1853 w 12191999"/>
              <a:gd name="connsiteY253" fmla="*/ 6181361 h 6551875"/>
              <a:gd name="connsiteX254" fmla="*/ 1 w 12191999"/>
              <a:gd name="connsiteY254" fmla="*/ 6181404 h 6551875"/>
              <a:gd name="connsiteX255" fmla="*/ 1 w 12191999"/>
              <a:gd name="connsiteY255" fmla="*/ 6551875 h 6551875"/>
              <a:gd name="connsiteX256" fmla="*/ 0 w 12191999"/>
              <a:gd name="connsiteY256" fmla="*/ 6551875 h 6551875"/>
              <a:gd name="connsiteX257" fmla="*/ 0 w 12191999"/>
              <a:gd name="connsiteY257" fmla="*/ 0 h 655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191999" h="6551875">
                <a:moveTo>
                  <a:pt x="0" y="0"/>
                </a:moveTo>
                <a:lnTo>
                  <a:pt x="12191999" y="0"/>
                </a:lnTo>
                <a:lnTo>
                  <a:pt x="12191999" y="6181404"/>
                </a:lnTo>
                <a:lnTo>
                  <a:pt x="12190147" y="6181361"/>
                </a:lnTo>
                <a:lnTo>
                  <a:pt x="12129821" y="6173424"/>
                </a:lnTo>
                <a:lnTo>
                  <a:pt x="12077433" y="6162311"/>
                </a:lnTo>
                <a:lnTo>
                  <a:pt x="12031397" y="6148023"/>
                </a:lnTo>
                <a:lnTo>
                  <a:pt x="11990121" y="6132148"/>
                </a:lnTo>
                <a:lnTo>
                  <a:pt x="11953609" y="6113098"/>
                </a:lnTo>
                <a:lnTo>
                  <a:pt x="11915509" y="6094048"/>
                </a:lnTo>
                <a:lnTo>
                  <a:pt x="11877409" y="6074998"/>
                </a:lnTo>
                <a:lnTo>
                  <a:pt x="11840897" y="6059123"/>
                </a:lnTo>
                <a:lnTo>
                  <a:pt x="11799621" y="6043248"/>
                </a:lnTo>
                <a:lnTo>
                  <a:pt x="11753583" y="6027373"/>
                </a:lnTo>
                <a:lnTo>
                  <a:pt x="11701197" y="6016261"/>
                </a:lnTo>
                <a:lnTo>
                  <a:pt x="11640871" y="6009911"/>
                </a:lnTo>
                <a:lnTo>
                  <a:pt x="11572609" y="6006736"/>
                </a:lnTo>
                <a:lnTo>
                  <a:pt x="11504347" y="6009911"/>
                </a:lnTo>
                <a:lnTo>
                  <a:pt x="11444021" y="6016261"/>
                </a:lnTo>
                <a:lnTo>
                  <a:pt x="11391633" y="6027373"/>
                </a:lnTo>
                <a:lnTo>
                  <a:pt x="11345597" y="6043248"/>
                </a:lnTo>
                <a:lnTo>
                  <a:pt x="11304321" y="6059123"/>
                </a:lnTo>
                <a:lnTo>
                  <a:pt x="11267809" y="6074998"/>
                </a:lnTo>
                <a:lnTo>
                  <a:pt x="11229709" y="6094048"/>
                </a:lnTo>
                <a:lnTo>
                  <a:pt x="11191609" y="6113098"/>
                </a:lnTo>
                <a:lnTo>
                  <a:pt x="11155097" y="6132148"/>
                </a:lnTo>
                <a:lnTo>
                  <a:pt x="11113821" y="6148023"/>
                </a:lnTo>
                <a:lnTo>
                  <a:pt x="11067783" y="6162311"/>
                </a:lnTo>
                <a:lnTo>
                  <a:pt x="11015397" y="6173423"/>
                </a:lnTo>
                <a:lnTo>
                  <a:pt x="10955071" y="6181361"/>
                </a:lnTo>
                <a:lnTo>
                  <a:pt x="10886809" y="6182948"/>
                </a:lnTo>
                <a:lnTo>
                  <a:pt x="10818547" y="6181361"/>
                </a:lnTo>
                <a:lnTo>
                  <a:pt x="10758221" y="6173423"/>
                </a:lnTo>
                <a:lnTo>
                  <a:pt x="10705833" y="6162311"/>
                </a:lnTo>
                <a:lnTo>
                  <a:pt x="10659797" y="6148023"/>
                </a:lnTo>
                <a:lnTo>
                  <a:pt x="10618521" y="6132148"/>
                </a:lnTo>
                <a:lnTo>
                  <a:pt x="10582009" y="6113098"/>
                </a:lnTo>
                <a:lnTo>
                  <a:pt x="10543909" y="6094048"/>
                </a:lnTo>
                <a:lnTo>
                  <a:pt x="10505809" y="6074998"/>
                </a:lnTo>
                <a:lnTo>
                  <a:pt x="10469297" y="6059123"/>
                </a:lnTo>
                <a:lnTo>
                  <a:pt x="10428021" y="6043248"/>
                </a:lnTo>
                <a:lnTo>
                  <a:pt x="10381983" y="6027373"/>
                </a:lnTo>
                <a:lnTo>
                  <a:pt x="10329597" y="6016261"/>
                </a:lnTo>
                <a:lnTo>
                  <a:pt x="10269271" y="6009911"/>
                </a:lnTo>
                <a:lnTo>
                  <a:pt x="10201009" y="6006736"/>
                </a:lnTo>
                <a:lnTo>
                  <a:pt x="10132747" y="6009911"/>
                </a:lnTo>
                <a:lnTo>
                  <a:pt x="10072421" y="6016261"/>
                </a:lnTo>
                <a:lnTo>
                  <a:pt x="10020033" y="6027373"/>
                </a:lnTo>
                <a:lnTo>
                  <a:pt x="9973997" y="6043248"/>
                </a:lnTo>
                <a:lnTo>
                  <a:pt x="9932721" y="6059123"/>
                </a:lnTo>
                <a:lnTo>
                  <a:pt x="9896209" y="6074998"/>
                </a:lnTo>
                <a:lnTo>
                  <a:pt x="9820009" y="6113098"/>
                </a:lnTo>
                <a:lnTo>
                  <a:pt x="9783497" y="6132148"/>
                </a:lnTo>
                <a:lnTo>
                  <a:pt x="9742221" y="6148023"/>
                </a:lnTo>
                <a:lnTo>
                  <a:pt x="9696183" y="6162311"/>
                </a:lnTo>
                <a:lnTo>
                  <a:pt x="9643797" y="6173423"/>
                </a:lnTo>
                <a:lnTo>
                  <a:pt x="9583471" y="6181361"/>
                </a:lnTo>
                <a:lnTo>
                  <a:pt x="9515209" y="6182948"/>
                </a:lnTo>
                <a:lnTo>
                  <a:pt x="9446947" y="6181361"/>
                </a:lnTo>
                <a:lnTo>
                  <a:pt x="9386621" y="6173423"/>
                </a:lnTo>
                <a:lnTo>
                  <a:pt x="9334233" y="6162311"/>
                </a:lnTo>
                <a:lnTo>
                  <a:pt x="9288197" y="6148023"/>
                </a:lnTo>
                <a:lnTo>
                  <a:pt x="9246921" y="6132148"/>
                </a:lnTo>
                <a:lnTo>
                  <a:pt x="9210409" y="6113098"/>
                </a:lnTo>
                <a:lnTo>
                  <a:pt x="9172309" y="6094048"/>
                </a:lnTo>
                <a:lnTo>
                  <a:pt x="9134209" y="6074998"/>
                </a:lnTo>
                <a:lnTo>
                  <a:pt x="9097697" y="6059123"/>
                </a:lnTo>
                <a:lnTo>
                  <a:pt x="9056421" y="6043248"/>
                </a:lnTo>
                <a:lnTo>
                  <a:pt x="9010383" y="6027373"/>
                </a:lnTo>
                <a:lnTo>
                  <a:pt x="8957997" y="6016261"/>
                </a:lnTo>
                <a:lnTo>
                  <a:pt x="8897671" y="6009911"/>
                </a:lnTo>
                <a:lnTo>
                  <a:pt x="8827821" y="6006736"/>
                </a:lnTo>
                <a:lnTo>
                  <a:pt x="8761147" y="6009911"/>
                </a:lnTo>
                <a:lnTo>
                  <a:pt x="8700821" y="6016261"/>
                </a:lnTo>
                <a:lnTo>
                  <a:pt x="8648433" y="6027373"/>
                </a:lnTo>
                <a:lnTo>
                  <a:pt x="8602397" y="6043248"/>
                </a:lnTo>
                <a:lnTo>
                  <a:pt x="8561121" y="6059123"/>
                </a:lnTo>
                <a:lnTo>
                  <a:pt x="8524609" y="6074998"/>
                </a:lnTo>
                <a:lnTo>
                  <a:pt x="8486509" y="6094048"/>
                </a:lnTo>
                <a:lnTo>
                  <a:pt x="8448409" y="6113098"/>
                </a:lnTo>
                <a:lnTo>
                  <a:pt x="8411897" y="6132148"/>
                </a:lnTo>
                <a:lnTo>
                  <a:pt x="8370622" y="6148023"/>
                </a:lnTo>
                <a:lnTo>
                  <a:pt x="8324584" y="6162311"/>
                </a:lnTo>
                <a:lnTo>
                  <a:pt x="8272197" y="6173423"/>
                </a:lnTo>
                <a:lnTo>
                  <a:pt x="8211872" y="6181361"/>
                </a:lnTo>
                <a:lnTo>
                  <a:pt x="8143609" y="6182948"/>
                </a:lnTo>
                <a:lnTo>
                  <a:pt x="8075347" y="6181361"/>
                </a:lnTo>
                <a:lnTo>
                  <a:pt x="8015022" y="6173423"/>
                </a:lnTo>
                <a:lnTo>
                  <a:pt x="7962634" y="6162311"/>
                </a:lnTo>
                <a:lnTo>
                  <a:pt x="7916597" y="6148023"/>
                </a:lnTo>
                <a:lnTo>
                  <a:pt x="7875322" y="6132148"/>
                </a:lnTo>
                <a:lnTo>
                  <a:pt x="7838809" y="6113098"/>
                </a:lnTo>
                <a:lnTo>
                  <a:pt x="7800709" y="6094048"/>
                </a:lnTo>
                <a:lnTo>
                  <a:pt x="7762609" y="6074998"/>
                </a:lnTo>
                <a:lnTo>
                  <a:pt x="7726097" y="6059123"/>
                </a:lnTo>
                <a:lnTo>
                  <a:pt x="7684822" y="6043248"/>
                </a:lnTo>
                <a:lnTo>
                  <a:pt x="7638784" y="6027373"/>
                </a:lnTo>
                <a:lnTo>
                  <a:pt x="7586397" y="6016261"/>
                </a:lnTo>
                <a:lnTo>
                  <a:pt x="7526072" y="6009911"/>
                </a:lnTo>
                <a:lnTo>
                  <a:pt x="7457809" y="6006736"/>
                </a:lnTo>
                <a:lnTo>
                  <a:pt x="7389547" y="6009911"/>
                </a:lnTo>
                <a:lnTo>
                  <a:pt x="7329222" y="6016261"/>
                </a:lnTo>
                <a:lnTo>
                  <a:pt x="7276834" y="6027373"/>
                </a:lnTo>
                <a:lnTo>
                  <a:pt x="7230797" y="6043248"/>
                </a:lnTo>
                <a:lnTo>
                  <a:pt x="7189522" y="6059123"/>
                </a:lnTo>
                <a:lnTo>
                  <a:pt x="7153009" y="6074998"/>
                </a:lnTo>
                <a:lnTo>
                  <a:pt x="7114909" y="6094048"/>
                </a:lnTo>
                <a:lnTo>
                  <a:pt x="7076809" y="6113098"/>
                </a:lnTo>
                <a:lnTo>
                  <a:pt x="7040297" y="6132148"/>
                </a:lnTo>
                <a:lnTo>
                  <a:pt x="6999022" y="6148023"/>
                </a:lnTo>
                <a:lnTo>
                  <a:pt x="6952984" y="6162311"/>
                </a:lnTo>
                <a:lnTo>
                  <a:pt x="6900597" y="6173423"/>
                </a:lnTo>
                <a:lnTo>
                  <a:pt x="6840272" y="6181361"/>
                </a:lnTo>
                <a:lnTo>
                  <a:pt x="6781800" y="6182721"/>
                </a:lnTo>
                <a:lnTo>
                  <a:pt x="6723328" y="6181361"/>
                </a:lnTo>
                <a:lnTo>
                  <a:pt x="6663003" y="6173423"/>
                </a:lnTo>
                <a:lnTo>
                  <a:pt x="6610615" y="6162311"/>
                </a:lnTo>
                <a:lnTo>
                  <a:pt x="6564578" y="6148023"/>
                </a:lnTo>
                <a:lnTo>
                  <a:pt x="6523303" y="6132148"/>
                </a:lnTo>
                <a:lnTo>
                  <a:pt x="6486790" y="6113098"/>
                </a:lnTo>
                <a:lnTo>
                  <a:pt x="6448690" y="6094048"/>
                </a:lnTo>
                <a:lnTo>
                  <a:pt x="6410590" y="6074998"/>
                </a:lnTo>
                <a:lnTo>
                  <a:pt x="6374078" y="6059123"/>
                </a:lnTo>
                <a:lnTo>
                  <a:pt x="6332803" y="6043248"/>
                </a:lnTo>
                <a:lnTo>
                  <a:pt x="6286765" y="6027373"/>
                </a:lnTo>
                <a:lnTo>
                  <a:pt x="6234378" y="6016261"/>
                </a:lnTo>
                <a:lnTo>
                  <a:pt x="6174053" y="6009911"/>
                </a:lnTo>
                <a:lnTo>
                  <a:pt x="6105790" y="6006736"/>
                </a:lnTo>
                <a:lnTo>
                  <a:pt x="6096000" y="6007191"/>
                </a:lnTo>
                <a:lnTo>
                  <a:pt x="6086211" y="6006736"/>
                </a:lnTo>
                <a:lnTo>
                  <a:pt x="6017949" y="6009911"/>
                </a:lnTo>
                <a:lnTo>
                  <a:pt x="5957622" y="6016261"/>
                </a:lnTo>
                <a:lnTo>
                  <a:pt x="5905235" y="6027373"/>
                </a:lnTo>
                <a:lnTo>
                  <a:pt x="5859197" y="6043248"/>
                </a:lnTo>
                <a:lnTo>
                  <a:pt x="5817922" y="6059123"/>
                </a:lnTo>
                <a:lnTo>
                  <a:pt x="5781409" y="6074998"/>
                </a:lnTo>
                <a:lnTo>
                  <a:pt x="5743309" y="6094048"/>
                </a:lnTo>
                <a:lnTo>
                  <a:pt x="5705211" y="6113098"/>
                </a:lnTo>
                <a:lnTo>
                  <a:pt x="5668697" y="6132148"/>
                </a:lnTo>
                <a:lnTo>
                  <a:pt x="5627422" y="6148023"/>
                </a:lnTo>
                <a:lnTo>
                  <a:pt x="5581384" y="6162311"/>
                </a:lnTo>
                <a:lnTo>
                  <a:pt x="5528997" y="6173423"/>
                </a:lnTo>
                <a:lnTo>
                  <a:pt x="5468672" y="6181361"/>
                </a:lnTo>
                <a:lnTo>
                  <a:pt x="5410200" y="6182721"/>
                </a:lnTo>
                <a:lnTo>
                  <a:pt x="5351728" y="6181361"/>
                </a:lnTo>
                <a:lnTo>
                  <a:pt x="5291402" y="6173423"/>
                </a:lnTo>
                <a:lnTo>
                  <a:pt x="5239015" y="6162311"/>
                </a:lnTo>
                <a:lnTo>
                  <a:pt x="5192979" y="6148023"/>
                </a:lnTo>
                <a:lnTo>
                  <a:pt x="5151703" y="6132148"/>
                </a:lnTo>
                <a:lnTo>
                  <a:pt x="5115190" y="6113098"/>
                </a:lnTo>
                <a:lnTo>
                  <a:pt x="5077092" y="6094048"/>
                </a:lnTo>
                <a:lnTo>
                  <a:pt x="5038990" y="6074998"/>
                </a:lnTo>
                <a:lnTo>
                  <a:pt x="5002479" y="6059123"/>
                </a:lnTo>
                <a:lnTo>
                  <a:pt x="4961203" y="6043248"/>
                </a:lnTo>
                <a:lnTo>
                  <a:pt x="4915166" y="6027373"/>
                </a:lnTo>
                <a:lnTo>
                  <a:pt x="4862778" y="6016261"/>
                </a:lnTo>
                <a:lnTo>
                  <a:pt x="4802454" y="6009911"/>
                </a:lnTo>
                <a:lnTo>
                  <a:pt x="4734190" y="6006736"/>
                </a:lnTo>
                <a:lnTo>
                  <a:pt x="4665929" y="6009911"/>
                </a:lnTo>
                <a:lnTo>
                  <a:pt x="4605603" y="6016261"/>
                </a:lnTo>
                <a:lnTo>
                  <a:pt x="4553217" y="6027373"/>
                </a:lnTo>
                <a:lnTo>
                  <a:pt x="4507178" y="6043248"/>
                </a:lnTo>
                <a:lnTo>
                  <a:pt x="4465903" y="6059123"/>
                </a:lnTo>
                <a:lnTo>
                  <a:pt x="4429390" y="6074998"/>
                </a:lnTo>
                <a:lnTo>
                  <a:pt x="4353190" y="6113098"/>
                </a:lnTo>
                <a:lnTo>
                  <a:pt x="4316678" y="6132148"/>
                </a:lnTo>
                <a:lnTo>
                  <a:pt x="4275403" y="6148023"/>
                </a:lnTo>
                <a:lnTo>
                  <a:pt x="4229365" y="6162311"/>
                </a:lnTo>
                <a:lnTo>
                  <a:pt x="4176978" y="6173423"/>
                </a:lnTo>
                <a:lnTo>
                  <a:pt x="4116653" y="6181361"/>
                </a:lnTo>
                <a:lnTo>
                  <a:pt x="4048390" y="6182948"/>
                </a:lnTo>
                <a:lnTo>
                  <a:pt x="3980128" y="6181361"/>
                </a:lnTo>
                <a:lnTo>
                  <a:pt x="3919803" y="6173423"/>
                </a:lnTo>
                <a:lnTo>
                  <a:pt x="3867415" y="6162311"/>
                </a:lnTo>
                <a:lnTo>
                  <a:pt x="3821378" y="6148023"/>
                </a:lnTo>
                <a:lnTo>
                  <a:pt x="3780103" y="6132148"/>
                </a:lnTo>
                <a:lnTo>
                  <a:pt x="3743590" y="6113098"/>
                </a:lnTo>
                <a:lnTo>
                  <a:pt x="3705490" y="6094048"/>
                </a:lnTo>
                <a:lnTo>
                  <a:pt x="3667390" y="6074998"/>
                </a:lnTo>
                <a:lnTo>
                  <a:pt x="3630878" y="6059123"/>
                </a:lnTo>
                <a:lnTo>
                  <a:pt x="3589603" y="6043248"/>
                </a:lnTo>
                <a:lnTo>
                  <a:pt x="3543565" y="6027373"/>
                </a:lnTo>
                <a:lnTo>
                  <a:pt x="3491178" y="6016261"/>
                </a:lnTo>
                <a:lnTo>
                  <a:pt x="3430853" y="6009911"/>
                </a:lnTo>
                <a:lnTo>
                  <a:pt x="3361003" y="6006736"/>
                </a:lnTo>
                <a:lnTo>
                  <a:pt x="3294328" y="6009911"/>
                </a:lnTo>
                <a:lnTo>
                  <a:pt x="3234003" y="6016261"/>
                </a:lnTo>
                <a:lnTo>
                  <a:pt x="3181615" y="6027373"/>
                </a:lnTo>
                <a:lnTo>
                  <a:pt x="3135578" y="6043248"/>
                </a:lnTo>
                <a:lnTo>
                  <a:pt x="3094303" y="6059123"/>
                </a:lnTo>
                <a:lnTo>
                  <a:pt x="3057790" y="6074998"/>
                </a:lnTo>
                <a:lnTo>
                  <a:pt x="3019690" y="6094048"/>
                </a:lnTo>
                <a:lnTo>
                  <a:pt x="2981590" y="6113098"/>
                </a:lnTo>
                <a:lnTo>
                  <a:pt x="2945078" y="6132148"/>
                </a:lnTo>
                <a:lnTo>
                  <a:pt x="2903803" y="6148023"/>
                </a:lnTo>
                <a:lnTo>
                  <a:pt x="2857765" y="6162311"/>
                </a:lnTo>
                <a:lnTo>
                  <a:pt x="2805378" y="6173423"/>
                </a:lnTo>
                <a:lnTo>
                  <a:pt x="2745053" y="6181361"/>
                </a:lnTo>
                <a:lnTo>
                  <a:pt x="2676790" y="6182948"/>
                </a:lnTo>
                <a:lnTo>
                  <a:pt x="2608528" y="6181361"/>
                </a:lnTo>
                <a:lnTo>
                  <a:pt x="2548203" y="6173423"/>
                </a:lnTo>
                <a:lnTo>
                  <a:pt x="2495815" y="6162311"/>
                </a:lnTo>
                <a:lnTo>
                  <a:pt x="2449778" y="6148023"/>
                </a:lnTo>
                <a:lnTo>
                  <a:pt x="2408503" y="6132148"/>
                </a:lnTo>
                <a:lnTo>
                  <a:pt x="2371990" y="6113098"/>
                </a:lnTo>
                <a:lnTo>
                  <a:pt x="2333890" y="6094048"/>
                </a:lnTo>
                <a:lnTo>
                  <a:pt x="2295790" y="6074998"/>
                </a:lnTo>
                <a:lnTo>
                  <a:pt x="2259278" y="6059123"/>
                </a:lnTo>
                <a:lnTo>
                  <a:pt x="2218003" y="6043248"/>
                </a:lnTo>
                <a:lnTo>
                  <a:pt x="2171965" y="6027373"/>
                </a:lnTo>
                <a:lnTo>
                  <a:pt x="2119578" y="6016261"/>
                </a:lnTo>
                <a:lnTo>
                  <a:pt x="2059253" y="6009911"/>
                </a:lnTo>
                <a:lnTo>
                  <a:pt x="1990990" y="6006736"/>
                </a:lnTo>
                <a:lnTo>
                  <a:pt x="1922728" y="6009911"/>
                </a:lnTo>
                <a:lnTo>
                  <a:pt x="1862403" y="6016261"/>
                </a:lnTo>
                <a:lnTo>
                  <a:pt x="1810015" y="6027373"/>
                </a:lnTo>
                <a:lnTo>
                  <a:pt x="1763978" y="6043248"/>
                </a:lnTo>
                <a:lnTo>
                  <a:pt x="1722703" y="6059123"/>
                </a:lnTo>
                <a:lnTo>
                  <a:pt x="1686190" y="6074998"/>
                </a:lnTo>
                <a:lnTo>
                  <a:pt x="1648090" y="6094048"/>
                </a:lnTo>
                <a:lnTo>
                  <a:pt x="1609990" y="6113098"/>
                </a:lnTo>
                <a:lnTo>
                  <a:pt x="1573478" y="6132148"/>
                </a:lnTo>
                <a:lnTo>
                  <a:pt x="1532203" y="6148023"/>
                </a:lnTo>
                <a:lnTo>
                  <a:pt x="1486165" y="6162311"/>
                </a:lnTo>
                <a:lnTo>
                  <a:pt x="1433778" y="6173423"/>
                </a:lnTo>
                <a:lnTo>
                  <a:pt x="1373453" y="6181361"/>
                </a:lnTo>
                <a:lnTo>
                  <a:pt x="1305190" y="6182948"/>
                </a:lnTo>
                <a:lnTo>
                  <a:pt x="1236928" y="6181361"/>
                </a:lnTo>
                <a:lnTo>
                  <a:pt x="1176603" y="6173423"/>
                </a:lnTo>
                <a:lnTo>
                  <a:pt x="1124215" y="6162311"/>
                </a:lnTo>
                <a:lnTo>
                  <a:pt x="1078178" y="6148023"/>
                </a:lnTo>
                <a:lnTo>
                  <a:pt x="1036903" y="6132148"/>
                </a:lnTo>
                <a:lnTo>
                  <a:pt x="1000390" y="6113098"/>
                </a:lnTo>
                <a:lnTo>
                  <a:pt x="962290" y="6094048"/>
                </a:lnTo>
                <a:lnTo>
                  <a:pt x="924190" y="6074998"/>
                </a:lnTo>
                <a:lnTo>
                  <a:pt x="887678" y="6059123"/>
                </a:lnTo>
                <a:lnTo>
                  <a:pt x="846403" y="6043248"/>
                </a:lnTo>
                <a:lnTo>
                  <a:pt x="800365" y="6027373"/>
                </a:lnTo>
                <a:lnTo>
                  <a:pt x="747978" y="6016261"/>
                </a:lnTo>
                <a:lnTo>
                  <a:pt x="687653" y="6009911"/>
                </a:lnTo>
                <a:lnTo>
                  <a:pt x="619390" y="6006736"/>
                </a:lnTo>
                <a:lnTo>
                  <a:pt x="551128" y="6009911"/>
                </a:lnTo>
                <a:lnTo>
                  <a:pt x="490803" y="6016261"/>
                </a:lnTo>
                <a:lnTo>
                  <a:pt x="438415" y="6027373"/>
                </a:lnTo>
                <a:lnTo>
                  <a:pt x="392378" y="6043248"/>
                </a:lnTo>
                <a:lnTo>
                  <a:pt x="351103" y="6059123"/>
                </a:lnTo>
                <a:lnTo>
                  <a:pt x="314590" y="6074998"/>
                </a:lnTo>
                <a:lnTo>
                  <a:pt x="276490" y="6094048"/>
                </a:lnTo>
                <a:lnTo>
                  <a:pt x="238390" y="6113098"/>
                </a:lnTo>
                <a:lnTo>
                  <a:pt x="201878" y="6132148"/>
                </a:lnTo>
                <a:lnTo>
                  <a:pt x="160603" y="6148023"/>
                </a:lnTo>
                <a:lnTo>
                  <a:pt x="114565" y="6162311"/>
                </a:lnTo>
                <a:lnTo>
                  <a:pt x="62178" y="6173423"/>
                </a:lnTo>
                <a:lnTo>
                  <a:pt x="1853" y="6181361"/>
                </a:lnTo>
                <a:lnTo>
                  <a:pt x="1" y="6181404"/>
                </a:lnTo>
                <a:lnTo>
                  <a:pt x="1" y="6551875"/>
                </a:lnTo>
                <a:lnTo>
                  <a:pt x="0" y="655187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4D0A45-F6CA-FF5B-E9AC-EC3448426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2" y="662399"/>
            <a:ext cx="10780830" cy="1494000"/>
          </a:xfrm>
        </p:spPr>
        <p:txBody>
          <a:bodyPr anchor="t">
            <a:normAutofit/>
          </a:bodyPr>
          <a:lstStyle/>
          <a:p>
            <a:r>
              <a:rPr lang="en-US" sz="3600">
                <a:ea typeface="+mj-lt"/>
                <a:cs typeface="+mj-lt"/>
              </a:rPr>
              <a:t>The California Healthy Youth Act (CA Ed Code 51933)</a:t>
            </a:r>
            <a:endParaRPr lang="en-US" sz="360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52245-6632-B9C2-BE60-667BC273F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42" y="2906891"/>
            <a:ext cx="10969800" cy="41412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 dirty="0">
                <a:solidFill>
                  <a:schemeClr val="tx1">
                    <a:alpha val="60000"/>
                  </a:schemeClr>
                </a:solidFill>
                <a:cs typeface="Calibri"/>
              </a:rPr>
              <a:t>Requires school districts to provide students with integrated, same sex and  health education and HIV prevention education – at least 1x in high school and 1x in middle school. </a:t>
            </a:r>
          </a:p>
          <a:p>
            <a:endParaRPr lang="en-US" sz="1700">
              <a:solidFill>
                <a:schemeClr val="tx1">
                  <a:alpha val="60000"/>
                </a:schemeClr>
              </a:solidFill>
              <a:cs typeface="Calibri"/>
            </a:endParaRPr>
          </a:p>
          <a:p>
            <a:r>
              <a:rPr lang="en-US" sz="1700" dirty="0">
                <a:solidFill>
                  <a:schemeClr val="tx1">
                    <a:alpha val="60000"/>
                  </a:schemeClr>
                </a:solidFill>
                <a:cs typeface="Calibri"/>
              </a:rPr>
              <a:t>All instruction and materials in K-12 must be inclusive of LGBTQ students. </a:t>
            </a:r>
          </a:p>
          <a:p>
            <a:endParaRPr lang="en-US" sz="1700">
              <a:solidFill>
                <a:schemeClr val="tx1">
                  <a:alpha val="60000"/>
                </a:schemeClr>
              </a:solidFill>
              <a:cs typeface="Calibri"/>
            </a:endParaRPr>
          </a:p>
          <a:p>
            <a:r>
              <a:rPr lang="en-US" sz="1700" dirty="0">
                <a:solidFill>
                  <a:schemeClr val="tx1">
                    <a:alpha val="60000"/>
                  </a:schemeClr>
                </a:solidFill>
                <a:cs typeface="Calibri"/>
              </a:rPr>
              <a:t>Instruction shall affirmatively recognize that people have different sexual orientations, gender expression and gender identity. </a:t>
            </a:r>
          </a:p>
          <a:p>
            <a:endParaRPr lang="en-US" sz="1700">
              <a:solidFill>
                <a:schemeClr val="tx1">
                  <a:alpha val="60000"/>
                </a:schemeClr>
              </a:solidFill>
              <a:cs typeface="Calibri"/>
            </a:endParaRPr>
          </a:p>
          <a:p>
            <a:r>
              <a:rPr lang="en-US" sz="1700" dirty="0">
                <a:solidFill>
                  <a:schemeClr val="tx1">
                    <a:alpha val="60000"/>
                  </a:schemeClr>
                </a:solidFill>
                <a:cs typeface="Calibri"/>
              </a:rPr>
              <a:t>Instruction must explore the harm of negative gender stereotypes. </a:t>
            </a:r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AFF1A9F-A01E-A0A1-95EE-71F029E94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889" y="1631287"/>
            <a:ext cx="5451592" cy="104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7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!!BGRectangle">
            <a:extLst>
              <a:ext uri="{FF2B5EF4-FFF2-40B4-BE49-F238E27FC236}">
                <a16:creationId xmlns:a16="http://schemas.microsoft.com/office/drawing/2014/main" id="{25E8815A-9407-4234-B08F-A1E49DCD7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618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1FE920C-6B84-01B7-137E-80FE675817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44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E7AD38-5993-E718-5DE8-2A57D1EC5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Calibri"/>
                <a:cs typeface="Calibri"/>
              </a:rPr>
              <a:t>School Success and Opportunity Act (CA Ed Code 221.5)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!!Line">
            <a:extLst>
              <a:ext uri="{FF2B5EF4-FFF2-40B4-BE49-F238E27FC236}">
                <a16:creationId xmlns:a16="http://schemas.microsoft.com/office/drawing/2014/main" id="{C9C56819-FD02-4626-ABF5-85C7463C9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0580" y="2057400"/>
            <a:ext cx="27432" cy="27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74D99-A1E3-8E99-FDCB-C79AA654A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  <a:cs typeface="Calibri" panose="020F0502020204030204"/>
              </a:rPr>
              <a:t>Requires that pupils be permitted to participate in sex-segregated school programs, activities and use facilities consistent with their gender identity – regardless of what gender is listed on their student record.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27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29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1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77543D-BB4A-47B4-A491-09803CA33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3384000" cy="1492132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Reflection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9CE3E-0925-7449-3455-76E170DC9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480" y="2286000"/>
            <a:ext cx="4460475" cy="3844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alpha val="60000"/>
                  </a:schemeClr>
                </a:solidFill>
                <a:cs typeface="Calibri"/>
              </a:rPr>
              <a:t>California and Florida laws are so different!</a:t>
            </a:r>
            <a:endParaRPr lang="en-US" dirty="0">
              <a:solidFill>
                <a:schemeClr val="bg1">
                  <a:alpha val="6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>
                  <a:alpha val="60000"/>
                </a:schemeClr>
              </a:solidFill>
              <a:cs typeface="Calibri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alpha val="60000"/>
                  </a:schemeClr>
                </a:solidFill>
                <a:cs typeface="Calibri"/>
              </a:rPr>
              <a:t>Share your thoughts. </a:t>
            </a:r>
            <a:endParaRPr lang="en-US">
              <a:solidFill>
                <a:schemeClr val="bg1">
                  <a:alpha val="60000"/>
                </a:schemeClr>
              </a:solidFill>
            </a:endParaRPr>
          </a:p>
        </p:txBody>
      </p:sp>
      <p:pic>
        <p:nvPicPr>
          <p:cNvPr id="4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353AEBD5-BFCF-3364-0C12-CFF4D22C56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7" r="4478" b="-2"/>
          <a:stretch/>
        </p:blipFill>
        <p:spPr>
          <a:xfrm>
            <a:off x="5629251" y="643469"/>
            <a:ext cx="5577789" cy="557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19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A5ACB9A-B0E5-4B85-B616-BAAFCBF06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E88C85-0C12-45AB-AB38-7DD8508C1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6" cy="6858000"/>
            <a:chOff x="1" y="0"/>
            <a:chExt cx="12191996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42F1C99-DC89-4C0E-9645-78ED266B8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9EB5FB3-6DE8-43D7-9A37-2E1189B12C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21CD0CBD-C727-43F9-BDFE-34D6D1A97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551875"/>
          </a:xfrm>
          <a:custGeom>
            <a:avLst/>
            <a:gdLst>
              <a:gd name="connsiteX0" fmla="*/ 0 w 12191999"/>
              <a:gd name="connsiteY0" fmla="*/ 0 h 6551875"/>
              <a:gd name="connsiteX1" fmla="*/ 12191999 w 12191999"/>
              <a:gd name="connsiteY1" fmla="*/ 0 h 6551875"/>
              <a:gd name="connsiteX2" fmla="*/ 12191999 w 12191999"/>
              <a:gd name="connsiteY2" fmla="*/ 6181404 h 6551875"/>
              <a:gd name="connsiteX3" fmla="*/ 12190147 w 12191999"/>
              <a:gd name="connsiteY3" fmla="*/ 6181361 h 6551875"/>
              <a:gd name="connsiteX4" fmla="*/ 12129821 w 12191999"/>
              <a:gd name="connsiteY4" fmla="*/ 6173424 h 6551875"/>
              <a:gd name="connsiteX5" fmla="*/ 12077433 w 12191999"/>
              <a:gd name="connsiteY5" fmla="*/ 6162311 h 6551875"/>
              <a:gd name="connsiteX6" fmla="*/ 12031397 w 12191999"/>
              <a:gd name="connsiteY6" fmla="*/ 6148023 h 6551875"/>
              <a:gd name="connsiteX7" fmla="*/ 11990121 w 12191999"/>
              <a:gd name="connsiteY7" fmla="*/ 6132148 h 6551875"/>
              <a:gd name="connsiteX8" fmla="*/ 11953609 w 12191999"/>
              <a:gd name="connsiteY8" fmla="*/ 6113098 h 6551875"/>
              <a:gd name="connsiteX9" fmla="*/ 11915509 w 12191999"/>
              <a:gd name="connsiteY9" fmla="*/ 6094048 h 6551875"/>
              <a:gd name="connsiteX10" fmla="*/ 11877409 w 12191999"/>
              <a:gd name="connsiteY10" fmla="*/ 6074998 h 6551875"/>
              <a:gd name="connsiteX11" fmla="*/ 11840897 w 12191999"/>
              <a:gd name="connsiteY11" fmla="*/ 6059123 h 6551875"/>
              <a:gd name="connsiteX12" fmla="*/ 11799621 w 12191999"/>
              <a:gd name="connsiteY12" fmla="*/ 6043248 h 6551875"/>
              <a:gd name="connsiteX13" fmla="*/ 11753583 w 12191999"/>
              <a:gd name="connsiteY13" fmla="*/ 6027373 h 6551875"/>
              <a:gd name="connsiteX14" fmla="*/ 11701197 w 12191999"/>
              <a:gd name="connsiteY14" fmla="*/ 6016261 h 6551875"/>
              <a:gd name="connsiteX15" fmla="*/ 11640871 w 12191999"/>
              <a:gd name="connsiteY15" fmla="*/ 6009911 h 6551875"/>
              <a:gd name="connsiteX16" fmla="*/ 11572609 w 12191999"/>
              <a:gd name="connsiteY16" fmla="*/ 6006736 h 6551875"/>
              <a:gd name="connsiteX17" fmla="*/ 11504347 w 12191999"/>
              <a:gd name="connsiteY17" fmla="*/ 6009911 h 6551875"/>
              <a:gd name="connsiteX18" fmla="*/ 11444021 w 12191999"/>
              <a:gd name="connsiteY18" fmla="*/ 6016261 h 6551875"/>
              <a:gd name="connsiteX19" fmla="*/ 11391633 w 12191999"/>
              <a:gd name="connsiteY19" fmla="*/ 6027373 h 6551875"/>
              <a:gd name="connsiteX20" fmla="*/ 11345597 w 12191999"/>
              <a:gd name="connsiteY20" fmla="*/ 6043248 h 6551875"/>
              <a:gd name="connsiteX21" fmla="*/ 11304321 w 12191999"/>
              <a:gd name="connsiteY21" fmla="*/ 6059123 h 6551875"/>
              <a:gd name="connsiteX22" fmla="*/ 11267809 w 12191999"/>
              <a:gd name="connsiteY22" fmla="*/ 6074998 h 6551875"/>
              <a:gd name="connsiteX23" fmla="*/ 11229709 w 12191999"/>
              <a:gd name="connsiteY23" fmla="*/ 6094048 h 6551875"/>
              <a:gd name="connsiteX24" fmla="*/ 11191609 w 12191999"/>
              <a:gd name="connsiteY24" fmla="*/ 6113098 h 6551875"/>
              <a:gd name="connsiteX25" fmla="*/ 11155097 w 12191999"/>
              <a:gd name="connsiteY25" fmla="*/ 6132148 h 6551875"/>
              <a:gd name="connsiteX26" fmla="*/ 11113821 w 12191999"/>
              <a:gd name="connsiteY26" fmla="*/ 6148023 h 6551875"/>
              <a:gd name="connsiteX27" fmla="*/ 11067783 w 12191999"/>
              <a:gd name="connsiteY27" fmla="*/ 6162311 h 6551875"/>
              <a:gd name="connsiteX28" fmla="*/ 11015397 w 12191999"/>
              <a:gd name="connsiteY28" fmla="*/ 6173423 h 6551875"/>
              <a:gd name="connsiteX29" fmla="*/ 10955071 w 12191999"/>
              <a:gd name="connsiteY29" fmla="*/ 6181361 h 6551875"/>
              <a:gd name="connsiteX30" fmla="*/ 10886809 w 12191999"/>
              <a:gd name="connsiteY30" fmla="*/ 6182948 h 6551875"/>
              <a:gd name="connsiteX31" fmla="*/ 10818547 w 12191999"/>
              <a:gd name="connsiteY31" fmla="*/ 6181361 h 6551875"/>
              <a:gd name="connsiteX32" fmla="*/ 10758221 w 12191999"/>
              <a:gd name="connsiteY32" fmla="*/ 6173423 h 6551875"/>
              <a:gd name="connsiteX33" fmla="*/ 10705833 w 12191999"/>
              <a:gd name="connsiteY33" fmla="*/ 6162311 h 6551875"/>
              <a:gd name="connsiteX34" fmla="*/ 10659797 w 12191999"/>
              <a:gd name="connsiteY34" fmla="*/ 6148023 h 6551875"/>
              <a:gd name="connsiteX35" fmla="*/ 10618521 w 12191999"/>
              <a:gd name="connsiteY35" fmla="*/ 6132148 h 6551875"/>
              <a:gd name="connsiteX36" fmla="*/ 10582009 w 12191999"/>
              <a:gd name="connsiteY36" fmla="*/ 6113098 h 6551875"/>
              <a:gd name="connsiteX37" fmla="*/ 10543909 w 12191999"/>
              <a:gd name="connsiteY37" fmla="*/ 6094048 h 6551875"/>
              <a:gd name="connsiteX38" fmla="*/ 10505809 w 12191999"/>
              <a:gd name="connsiteY38" fmla="*/ 6074998 h 6551875"/>
              <a:gd name="connsiteX39" fmla="*/ 10469297 w 12191999"/>
              <a:gd name="connsiteY39" fmla="*/ 6059123 h 6551875"/>
              <a:gd name="connsiteX40" fmla="*/ 10428021 w 12191999"/>
              <a:gd name="connsiteY40" fmla="*/ 6043248 h 6551875"/>
              <a:gd name="connsiteX41" fmla="*/ 10381983 w 12191999"/>
              <a:gd name="connsiteY41" fmla="*/ 6027373 h 6551875"/>
              <a:gd name="connsiteX42" fmla="*/ 10329597 w 12191999"/>
              <a:gd name="connsiteY42" fmla="*/ 6016261 h 6551875"/>
              <a:gd name="connsiteX43" fmla="*/ 10269271 w 12191999"/>
              <a:gd name="connsiteY43" fmla="*/ 6009911 h 6551875"/>
              <a:gd name="connsiteX44" fmla="*/ 10201009 w 12191999"/>
              <a:gd name="connsiteY44" fmla="*/ 6006736 h 6551875"/>
              <a:gd name="connsiteX45" fmla="*/ 10132747 w 12191999"/>
              <a:gd name="connsiteY45" fmla="*/ 6009911 h 6551875"/>
              <a:gd name="connsiteX46" fmla="*/ 10072421 w 12191999"/>
              <a:gd name="connsiteY46" fmla="*/ 6016261 h 6551875"/>
              <a:gd name="connsiteX47" fmla="*/ 10020033 w 12191999"/>
              <a:gd name="connsiteY47" fmla="*/ 6027373 h 6551875"/>
              <a:gd name="connsiteX48" fmla="*/ 9973997 w 12191999"/>
              <a:gd name="connsiteY48" fmla="*/ 6043248 h 6551875"/>
              <a:gd name="connsiteX49" fmla="*/ 9932721 w 12191999"/>
              <a:gd name="connsiteY49" fmla="*/ 6059123 h 6551875"/>
              <a:gd name="connsiteX50" fmla="*/ 9896209 w 12191999"/>
              <a:gd name="connsiteY50" fmla="*/ 6074998 h 6551875"/>
              <a:gd name="connsiteX51" fmla="*/ 9820009 w 12191999"/>
              <a:gd name="connsiteY51" fmla="*/ 6113098 h 6551875"/>
              <a:gd name="connsiteX52" fmla="*/ 9783497 w 12191999"/>
              <a:gd name="connsiteY52" fmla="*/ 6132148 h 6551875"/>
              <a:gd name="connsiteX53" fmla="*/ 9742221 w 12191999"/>
              <a:gd name="connsiteY53" fmla="*/ 6148023 h 6551875"/>
              <a:gd name="connsiteX54" fmla="*/ 9696183 w 12191999"/>
              <a:gd name="connsiteY54" fmla="*/ 6162311 h 6551875"/>
              <a:gd name="connsiteX55" fmla="*/ 9643797 w 12191999"/>
              <a:gd name="connsiteY55" fmla="*/ 6173423 h 6551875"/>
              <a:gd name="connsiteX56" fmla="*/ 9583471 w 12191999"/>
              <a:gd name="connsiteY56" fmla="*/ 6181361 h 6551875"/>
              <a:gd name="connsiteX57" fmla="*/ 9515209 w 12191999"/>
              <a:gd name="connsiteY57" fmla="*/ 6182948 h 6551875"/>
              <a:gd name="connsiteX58" fmla="*/ 9446947 w 12191999"/>
              <a:gd name="connsiteY58" fmla="*/ 6181361 h 6551875"/>
              <a:gd name="connsiteX59" fmla="*/ 9386621 w 12191999"/>
              <a:gd name="connsiteY59" fmla="*/ 6173423 h 6551875"/>
              <a:gd name="connsiteX60" fmla="*/ 9334233 w 12191999"/>
              <a:gd name="connsiteY60" fmla="*/ 6162311 h 6551875"/>
              <a:gd name="connsiteX61" fmla="*/ 9288197 w 12191999"/>
              <a:gd name="connsiteY61" fmla="*/ 6148023 h 6551875"/>
              <a:gd name="connsiteX62" fmla="*/ 9246921 w 12191999"/>
              <a:gd name="connsiteY62" fmla="*/ 6132148 h 6551875"/>
              <a:gd name="connsiteX63" fmla="*/ 9210409 w 12191999"/>
              <a:gd name="connsiteY63" fmla="*/ 6113098 h 6551875"/>
              <a:gd name="connsiteX64" fmla="*/ 9172309 w 12191999"/>
              <a:gd name="connsiteY64" fmla="*/ 6094048 h 6551875"/>
              <a:gd name="connsiteX65" fmla="*/ 9134209 w 12191999"/>
              <a:gd name="connsiteY65" fmla="*/ 6074998 h 6551875"/>
              <a:gd name="connsiteX66" fmla="*/ 9097697 w 12191999"/>
              <a:gd name="connsiteY66" fmla="*/ 6059123 h 6551875"/>
              <a:gd name="connsiteX67" fmla="*/ 9056421 w 12191999"/>
              <a:gd name="connsiteY67" fmla="*/ 6043248 h 6551875"/>
              <a:gd name="connsiteX68" fmla="*/ 9010383 w 12191999"/>
              <a:gd name="connsiteY68" fmla="*/ 6027373 h 6551875"/>
              <a:gd name="connsiteX69" fmla="*/ 8957997 w 12191999"/>
              <a:gd name="connsiteY69" fmla="*/ 6016261 h 6551875"/>
              <a:gd name="connsiteX70" fmla="*/ 8897671 w 12191999"/>
              <a:gd name="connsiteY70" fmla="*/ 6009911 h 6551875"/>
              <a:gd name="connsiteX71" fmla="*/ 8827821 w 12191999"/>
              <a:gd name="connsiteY71" fmla="*/ 6006736 h 6551875"/>
              <a:gd name="connsiteX72" fmla="*/ 8761147 w 12191999"/>
              <a:gd name="connsiteY72" fmla="*/ 6009911 h 6551875"/>
              <a:gd name="connsiteX73" fmla="*/ 8700821 w 12191999"/>
              <a:gd name="connsiteY73" fmla="*/ 6016261 h 6551875"/>
              <a:gd name="connsiteX74" fmla="*/ 8648433 w 12191999"/>
              <a:gd name="connsiteY74" fmla="*/ 6027373 h 6551875"/>
              <a:gd name="connsiteX75" fmla="*/ 8602397 w 12191999"/>
              <a:gd name="connsiteY75" fmla="*/ 6043248 h 6551875"/>
              <a:gd name="connsiteX76" fmla="*/ 8561121 w 12191999"/>
              <a:gd name="connsiteY76" fmla="*/ 6059123 h 6551875"/>
              <a:gd name="connsiteX77" fmla="*/ 8524609 w 12191999"/>
              <a:gd name="connsiteY77" fmla="*/ 6074998 h 6551875"/>
              <a:gd name="connsiteX78" fmla="*/ 8486509 w 12191999"/>
              <a:gd name="connsiteY78" fmla="*/ 6094048 h 6551875"/>
              <a:gd name="connsiteX79" fmla="*/ 8448409 w 12191999"/>
              <a:gd name="connsiteY79" fmla="*/ 6113098 h 6551875"/>
              <a:gd name="connsiteX80" fmla="*/ 8411897 w 12191999"/>
              <a:gd name="connsiteY80" fmla="*/ 6132148 h 6551875"/>
              <a:gd name="connsiteX81" fmla="*/ 8370622 w 12191999"/>
              <a:gd name="connsiteY81" fmla="*/ 6148023 h 6551875"/>
              <a:gd name="connsiteX82" fmla="*/ 8324584 w 12191999"/>
              <a:gd name="connsiteY82" fmla="*/ 6162311 h 6551875"/>
              <a:gd name="connsiteX83" fmla="*/ 8272197 w 12191999"/>
              <a:gd name="connsiteY83" fmla="*/ 6173423 h 6551875"/>
              <a:gd name="connsiteX84" fmla="*/ 8211872 w 12191999"/>
              <a:gd name="connsiteY84" fmla="*/ 6181361 h 6551875"/>
              <a:gd name="connsiteX85" fmla="*/ 8143609 w 12191999"/>
              <a:gd name="connsiteY85" fmla="*/ 6182948 h 6551875"/>
              <a:gd name="connsiteX86" fmla="*/ 8075347 w 12191999"/>
              <a:gd name="connsiteY86" fmla="*/ 6181361 h 6551875"/>
              <a:gd name="connsiteX87" fmla="*/ 8015022 w 12191999"/>
              <a:gd name="connsiteY87" fmla="*/ 6173423 h 6551875"/>
              <a:gd name="connsiteX88" fmla="*/ 7962634 w 12191999"/>
              <a:gd name="connsiteY88" fmla="*/ 6162311 h 6551875"/>
              <a:gd name="connsiteX89" fmla="*/ 7916597 w 12191999"/>
              <a:gd name="connsiteY89" fmla="*/ 6148023 h 6551875"/>
              <a:gd name="connsiteX90" fmla="*/ 7875322 w 12191999"/>
              <a:gd name="connsiteY90" fmla="*/ 6132148 h 6551875"/>
              <a:gd name="connsiteX91" fmla="*/ 7838809 w 12191999"/>
              <a:gd name="connsiteY91" fmla="*/ 6113098 h 6551875"/>
              <a:gd name="connsiteX92" fmla="*/ 7800709 w 12191999"/>
              <a:gd name="connsiteY92" fmla="*/ 6094048 h 6551875"/>
              <a:gd name="connsiteX93" fmla="*/ 7762609 w 12191999"/>
              <a:gd name="connsiteY93" fmla="*/ 6074998 h 6551875"/>
              <a:gd name="connsiteX94" fmla="*/ 7726097 w 12191999"/>
              <a:gd name="connsiteY94" fmla="*/ 6059123 h 6551875"/>
              <a:gd name="connsiteX95" fmla="*/ 7684822 w 12191999"/>
              <a:gd name="connsiteY95" fmla="*/ 6043248 h 6551875"/>
              <a:gd name="connsiteX96" fmla="*/ 7638784 w 12191999"/>
              <a:gd name="connsiteY96" fmla="*/ 6027373 h 6551875"/>
              <a:gd name="connsiteX97" fmla="*/ 7586397 w 12191999"/>
              <a:gd name="connsiteY97" fmla="*/ 6016261 h 6551875"/>
              <a:gd name="connsiteX98" fmla="*/ 7526072 w 12191999"/>
              <a:gd name="connsiteY98" fmla="*/ 6009911 h 6551875"/>
              <a:gd name="connsiteX99" fmla="*/ 7457809 w 12191999"/>
              <a:gd name="connsiteY99" fmla="*/ 6006736 h 6551875"/>
              <a:gd name="connsiteX100" fmla="*/ 7389547 w 12191999"/>
              <a:gd name="connsiteY100" fmla="*/ 6009911 h 6551875"/>
              <a:gd name="connsiteX101" fmla="*/ 7329222 w 12191999"/>
              <a:gd name="connsiteY101" fmla="*/ 6016261 h 6551875"/>
              <a:gd name="connsiteX102" fmla="*/ 7276834 w 12191999"/>
              <a:gd name="connsiteY102" fmla="*/ 6027373 h 6551875"/>
              <a:gd name="connsiteX103" fmla="*/ 7230797 w 12191999"/>
              <a:gd name="connsiteY103" fmla="*/ 6043248 h 6551875"/>
              <a:gd name="connsiteX104" fmla="*/ 7189522 w 12191999"/>
              <a:gd name="connsiteY104" fmla="*/ 6059123 h 6551875"/>
              <a:gd name="connsiteX105" fmla="*/ 7153009 w 12191999"/>
              <a:gd name="connsiteY105" fmla="*/ 6074998 h 6551875"/>
              <a:gd name="connsiteX106" fmla="*/ 7114909 w 12191999"/>
              <a:gd name="connsiteY106" fmla="*/ 6094048 h 6551875"/>
              <a:gd name="connsiteX107" fmla="*/ 7076809 w 12191999"/>
              <a:gd name="connsiteY107" fmla="*/ 6113098 h 6551875"/>
              <a:gd name="connsiteX108" fmla="*/ 7040297 w 12191999"/>
              <a:gd name="connsiteY108" fmla="*/ 6132148 h 6551875"/>
              <a:gd name="connsiteX109" fmla="*/ 6999022 w 12191999"/>
              <a:gd name="connsiteY109" fmla="*/ 6148023 h 6551875"/>
              <a:gd name="connsiteX110" fmla="*/ 6952984 w 12191999"/>
              <a:gd name="connsiteY110" fmla="*/ 6162311 h 6551875"/>
              <a:gd name="connsiteX111" fmla="*/ 6900597 w 12191999"/>
              <a:gd name="connsiteY111" fmla="*/ 6173423 h 6551875"/>
              <a:gd name="connsiteX112" fmla="*/ 6840272 w 12191999"/>
              <a:gd name="connsiteY112" fmla="*/ 6181361 h 6551875"/>
              <a:gd name="connsiteX113" fmla="*/ 6781800 w 12191999"/>
              <a:gd name="connsiteY113" fmla="*/ 6182721 h 6551875"/>
              <a:gd name="connsiteX114" fmla="*/ 6723328 w 12191999"/>
              <a:gd name="connsiteY114" fmla="*/ 6181361 h 6551875"/>
              <a:gd name="connsiteX115" fmla="*/ 6663003 w 12191999"/>
              <a:gd name="connsiteY115" fmla="*/ 6173423 h 6551875"/>
              <a:gd name="connsiteX116" fmla="*/ 6610615 w 12191999"/>
              <a:gd name="connsiteY116" fmla="*/ 6162311 h 6551875"/>
              <a:gd name="connsiteX117" fmla="*/ 6564578 w 12191999"/>
              <a:gd name="connsiteY117" fmla="*/ 6148023 h 6551875"/>
              <a:gd name="connsiteX118" fmla="*/ 6523303 w 12191999"/>
              <a:gd name="connsiteY118" fmla="*/ 6132148 h 6551875"/>
              <a:gd name="connsiteX119" fmla="*/ 6486790 w 12191999"/>
              <a:gd name="connsiteY119" fmla="*/ 6113098 h 6551875"/>
              <a:gd name="connsiteX120" fmla="*/ 6448690 w 12191999"/>
              <a:gd name="connsiteY120" fmla="*/ 6094048 h 6551875"/>
              <a:gd name="connsiteX121" fmla="*/ 6410590 w 12191999"/>
              <a:gd name="connsiteY121" fmla="*/ 6074998 h 6551875"/>
              <a:gd name="connsiteX122" fmla="*/ 6374078 w 12191999"/>
              <a:gd name="connsiteY122" fmla="*/ 6059123 h 6551875"/>
              <a:gd name="connsiteX123" fmla="*/ 6332803 w 12191999"/>
              <a:gd name="connsiteY123" fmla="*/ 6043248 h 6551875"/>
              <a:gd name="connsiteX124" fmla="*/ 6286765 w 12191999"/>
              <a:gd name="connsiteY124" fmla="*/ 6027373 h 6551875"/>
              <a:gd name="connsiteX125" fmla="*/ 6234378 w 12191999"/>
              <a:gd name="connsiteY125" fmla="*/ 6016261 h 6551875"/>
              <a:gd name="connsiteX126" fmla="*/ 6174053 w 12191999"/>
              <a:gd name="connsiteY126" fmla="*/ 6009911 h 6551875"/>
              <a:gd name="connsiteX127" fmla="*/ 6105790 w 12191999"/>
              <a:gd name="connsiteY127" fmla="*/ 6006736 h 6551875"/>
              <a:gd name="connsiteX128" fmla="*/ 6096000 w 12191999"/>
              <a:gd name="connsiteY128" fmla="*/ 6007191 h 6551875"/>
              <a:gd name="connsiteX129" fmla="*/ 6086211 w 12191999"/>
              <a:gd name="connsiteY129" fmla="*/ 6006736 h 6551875"/>
              <a:gd name="connsiteX130" fmla="*/ 6017949 w 12191999"/>
              <a:gd name="connsiteY130" fmla="*/ 6009911 h 6551875"/>
              <a:gd name="connsiteX131" fmla="*/ 5957622 w 12191999"/>
              <a:gd name="connsiteY131" fmla="*/ 6016261 h 6551875"/>
              <a:gd name="connsiteX132" fmla="*/ 5905235 w 12191999"/>
              <a:gd name="connsiteY132" fmla="*/ 6027373 h 6551875"/>
              <a:gd name="connsiteX133" fmla="*/ 5859197 w 12191999"/>
              <a:gd name="connsiteY133" fmla="*/ 6043248 h 6551875"/>
              <a:gd name="connsiteX134" fmla="*/ 5817922 w 12191999"/>
              <a:gd name="connsiteY134" fmla="*/ 6059123 h 6551875"/>
              <a:gd name="connsiteX135" fmla="*/ 5781409 w 12191999"/>
              <a:gd name="connsiteY135" fmla="*/ 6074998 h 6551875"/>
              <a:gd name="connsiteX136" fmla="*/ 5743309 w 12191999"/>
              <a:gd name="connsiteY136" fmla="*/ 6094048 h 6551875"/>
              <a:gd name="connsiteX137" fmla="*/ 5705211 w 12191999"/>
              <a:gd name="connsiteY137" fmla="*/ 6113098 h 6551875"/>
              <a:gd name="connsiteX138" fmla="*/ 5668697 w 12191999"/>
              <a:gd name="connsiteY138" fmla="*/ 6132148 h 6551875"/>
              <a:gd name="connsiteX139" fmla="*/ 5627422 w 12191999"/>
              <a:gd name="connsiteY139" fmla="*/ 6148023 h 6551875"/>
              <a:gd name="connsiteX140" fmla="*/ 5581384 w 12191999"/>
              <a:gd name="connsiteY140" fmla="*/ 6162311 h 6551875"/>
              <a:gd name="connsiteX141" fmla="*/ 5528997 w 12191999"/>
              <a:gd name="connsiteY141" fmla="*/ 6173423 h 6551875"/>
              <a:gd name="connsiteX142" fmla="*/ 5468672 w 12191999"/>
              <a:gd name="connsiteY142" fmla="*/ 6181361 h 6551875"/>
              <a:gd name="connsiteX143" fmla="*/ 5410200 w 12191999"/>
              <a:gd name="connsiteY143" fmla="*/ 6182721 h 6551875"/>
              <a:gd name="connsiteX144" fmla="*/ 5351728 w 12191999"/>
              <a:gd name="connsiteY144" fmla="*/ 6181361 h 6551875"/>
              <a:gd name="connsiteX145" fmla="*/ 5291402 w 12191999"/>
              <a:gd name="connsiteY145" fmla="*/ 6173423 h 6551875"/>
              <a:gd name="connsiteX146" fmla="*/ 5239015 w 12191999"/>
              <a:gd name="connsiteY146" fmla="*/ 6162311 h 6551875"/>
              <a:gd name="connsiteX147" fmla="*/ 5192979 w 12191999"/>
              <a:gd name="connsiteY147" fmla="*/ 6148023 h 6551875"/>
              <a:gd name="connsiteX148" fmla="*/ 5151703 w 12191999"/>
              <a:gd name="connsiteY148" fmla="*/ 6132148 h 6551875"/>
              <a:gd name="connsiteX149" fmla="*/ 5115190 w 12191999"/>
              <a:gd name="connsiteY149" fmla="*/ 6113098 h 6551875"/>
              <a:gd name="connsiteX150" fmla="*/ 5077092 w 12191999"/>
              <a:gd name="connsiteY150" fmla="*/ 6094048 h 6551875"/>
              <a:gd name="connsiteX151" fmla="*/ 5038990 w 12191999"/>
              <a:gd name="connsiteY151" fmla="*/ 6074998 h 6551875"/>
              <a:gd name="connsiteX152" fmla="*/ 5002479 w 12191999"/>
              <a:gd name="connsiteY152" fmla="*/ 6059123 h 6551875"/>
              <a:gd name="connsiteX153" fmla="*/ 4961203 w 12191999"/>
              <a:gd name="connsiteY153" fmla="*/ 6043248 h 6551875"/>
              <a:gd name="connsiteX154" fmla="*/ 4915166 w 12191999"/>
              <a:gd name="connsiteY154" fmla="*/ 6027373 h 6551875"/>
              <a:gd name="connsiteX155" fmla="*/ 4862778 w 12191999"/>
              <a:gd name="connsiteY155" fmla="*/ 6016261 h 6551875"/>
              <a:gd name="connsiteX156" fmla="*/ 4802454 w 12191999"/>
              <a:gd name="connsiteY156" fmla="*/ 6009911 h 6551875"/>
              <a:gd name="connsiteX157" fmla="*/ 4734190 w 12191999"/>
              <a:gd name="connsiteY157" fmla="*/ 6006736 h 6551875"/>
              <a:gd name="connsiteX158" fmla="*/ 4665929 w 12191999"/>
              <a:gd name="connsiteY158" fmla="*/ 6009911 h 6551875"/>
              <a:gd name="connsiteX159" fmla="*/ 4605603 w 12191999"/>
              <a:gd name="connsiteY159" fmla="*/ 6016261 h 6551875"/>
              <a:gd name="connsiteX160" fmla="*/ 4553217 w 12191999"/>
              <a:gd name="connsiteY160" fmla="*/ 6027373 h 6551875"/>
              <a:gd name="connsiteX161" fmla="*/ 4507178 w 12191999"/>
              <a:gd name="connsiteY161" fmla="*/ 6043248 h 6551875"/>
              <a:gd name="connsiteX162" fmla="*/ 4465903 w 12191999"/>
              <a:gd name="connsiteY162" fmla="*/ 6059123 h 6551875"/>
              <a:gd name="connsiteX163" fmla="*/ 4429390 w 12191999"/>
              <a:gd name="connsiteY163" fmla="*/ 6074998 h 6551875"/>
              <a:gd name="connsiteX164" fmla="*/ 4353190 w 12191999"/>
              <a:gd name="connsiteY164" fmla="*/ 6113098 h 6551875"/>
              <a:gd name="connsiteX165" fmla="*/ 4316678 w 12191999"/>
              <a:gd name="connsiteY165" fmla="*/ 6132148 h 6551875"/>
              <a:gd name="connsiteX166" fmla="*/ 4275403 w 12191999"/>
              <a:gd name="connsiteY166" fmla="*/ 6148023 h 6551875"/>
              <a:gd name="connsiteX167" fmla="*/ 4229365 w 12191999"/>
              <a:gd name="connsiteY167" fmla="*/ 6162311 h 6551875"/>
              <a:gd name="connsiteX168" fmla="*/ 4176978 w 12191999"/>
              <a:gd name="connsiteY168" fmla="*/ 6173423 h 6551875"/>
              <a:gd name="connsiteX169" fmla="*/ 4116653 w 12191999"/>
              <a:gd name="connsiteY169" fmla="*/ 6181361 h 6551875"/>
              <a:gd name="connsiteX170" fmla="*/ 4048390 w 12191999"/>
              <a:gd name="connsiteY170" fmla="*/ 6182948 h 6551875"/>
              <a:gd name="connsiteX171" fmla="*/ 3980128 w 12191999"/>
              <a:gd name="connsiteY171" fmla="*/ 6181361 h 6551875"/>
              <a:gd name="connsiteX172" fmla="*/ 3919803 w 12191999"/>
              <a:gd name="connsiteY172" fmla="*/ 6173423 h 6551875"/>
              <a:gd name="connsiteX173" fmla="*/ 3867415 w 12191999"/>
              <a:gd name="connsiteY173" fmla="*/ 6162311 h 6551875"/>
              <a:gd name="connsiteX174" fmla="*/ 3821378 w 12191999"/>
              <a:gd name="connsiteY174" fmla="*/ 6148023 h 6551875"/>
              <a:gd name="connsiteX175" fmla="*/ 3780103 w 12191999"/>
              <a:gd name="connsiteY175" fmla="*/ 6132148 h 6551875"/>
              <a:gd name="connsiteX176" fmla="*/ 3743590 w 12191999"/>
              <a:gd name="connsiteY176" fmla="*/ 6113098 h 6551875"/>
              <a:gd name="connsiteX177" fmla="*/ 3705490 w 12191999"/>
              <a:gd name="connsiteY177" fmla="*/ 6094048 h 6551875"/>
              <a:gd name="connsiteX178" fmla="*/ 3667390 w 12191999"/>
              <a:gd name="connsiteY178" fmla="*/ 6074998 h 6551875"/>
              <a:gd name="connsiteX179" fmla="*/ 3630878 w 12191999"/>
              <a:gd name="connsiteY179" fmla="*/ 6059123 h 6551875"/>
              <a:gd name="connsiteX180" fmla="*/ 3589603 w 12191999"/>
              <a:gd name="connsiteY180" fmla="*/ 6043248 h 6551875"/>
              <a:gd name="connsiteX181" fmla="*/ 3543565 w 12191999"/>
              <a:gd name="connsiteY181" fmla="*/ 6027373 h 6551875"/>
              <a:gd name="connsiteX182" fmla="*/ 3491178 w 12191999"/>
              <a:gd name="connsiteY182" fmla="*/ 6016261 h 6551875"/>
              <a:gd name="connsiteX183" fmla="*/ 3430853 w 12191999"/>
              <a:gd name="connsiteY183" fmla="*/ 6009911 h 6551875"/>
              <a:gd name="connsiteX184" fmla="*/ 3361003 w 12191999"/>
              <a:gd name="connsiteY184" fmla="*/ 6006736 h 6551875"/>
              <a:gd name="connsiteX185" fmla="*/ 3294328 w 12191999"/>
              <a:gd name="connsiteY185" fmla="*/ 6009911 h 6551875"/>
              <a:gd name="connsiteX186" fmla="*/ 3234003 w 12191999"/>
              <a:gd name="connsiteY186" fmla="*/ 6016261 h 6551875"/>
              <a:gd name="connsiteX187" fmla="*/ 3181615 w 12191999"/>
              <a:gd name="connsiteY187" fmla="*/ 6027373 h 6551875"/>
              <a:gd name="connsiteX188" fmla="*/ 3135578 w 12191999"/>
              <a:gd name="connsiteY188" fmla="*/ 6043248 h 6551875"/>
              <a:gd name="connsiteX189" fmla="*/ 3094303 w 12191999"/>
              <a:gd name="connsiteY189" fmla="*/ 6059123 h 6551875"/>
              <a:gd name="connsiteX190" fmla="*/ 3057790 w 12191999"/>
              <a:gd name="connsiteY190" fmla="*/ 6074998 h 6551875"/>
              <a:gd name="connsiteX191" fmla="*/ 3019690 w 12191999"/>
              <a:gd name="connsiteY191" fmla="*/ 6094048 h 6551875"/>
              <a:gd name="connsiteX192" fmla="*/ 2981590 w 12191999"/>
              <a:gd name="connsiteY192" fmla="*/ 6113098 h 6551875"/>
              <a:gd name="connsiteX193" fmla="*/ 2945078 w 12191999"/>
              <a:gd name="connsiteY193" fmla="*/ 6132148 h 6551875"/>
              <a:gd name="connsiteX194" fmla="*/ 2903803 w 12191999"/>
              <a:gd name="connsiteY194" fmla="*/ 6148023 h 6551875"/>
              <a:gd name="connsiteX195" fmla="*/ 2857765 w 12191999"/>
              <a:gd name="connsiteY195" fmla="*/ 6162311 h 6551875"/>
              <a:gd name="connsiteX196" fmla="*/ 2805378 w 12191999"/>
              <a:gd name="connsiteY196" fmla="*/ 6173423 h 6551875"/>
              <a:gd name="connsiteX197" fmla="*/ 2745053 w 12191999"/>
              <a:gd name="connsiteY197" fmla="*/ 6181361 h 6551875"/>
              <a:gd name="connsiteX198" fmla="*/ 2676790 w 12191999"/>
              <a:gd name="connsiteY198" fmla="*/ 6182948 h 6551875"/>
              <a:gd name="connsiteX199" fmla="*/ 2608528 w 12191999"/>
              <a:gd name="connsiteY199" fmla="*/ 6181361 h 6551875"/>
              <a:gd name="connsiteX200" fmla="*/ 2548203 w 12191999"/>
              <a:gd name="connsiteY200" fmla="*/ 6173423 h 6551875"/>
              <a:gd name="connsiteX201" fmla="*/ 2495815 w 12191999"/>
              <a:gd name="connsiteY201" fmla="*/ 6162311 h 6551875"/>
              <a:gd name="connsiteX202" fmla="*/ 2449778 w 12191999"/>
              <a:gd name="connsiteY202" fmla="*/ 6148023 h 6551875"/>
              <a:gd name="connsiteX203" fmla="*/ 2408503 w 12191999"/>
              <a:gd name="connsiteY203" fmla="*/ 6132148 h 6551875"/>
              <a:gd name="connsiteX204" fmla="*/ 2371990 w 12191999"/>
              <a:gd name="connsiteY204" fmla="*/ 6113098 h 6551875"/>
              <a:gd name="connsiteX205" fmla="*/ 2333890 w 12191999"/>
              <a:gd name="connsiteY205" fmla="*/ 6094048 h 6551875"/>
              <a:gd name="connsiteX206" fmla="*/ 2295790 w 12191999"/>
              <a:gd name="connsiteY206" fmla="*/ 6074998 h 6551875"/>
              <a:gd name="connsiteX207" fmla="*/ 2259278 w 12191999"/>
              <a:gd name="connsiteY207" fmla="*/ 6059123 h 6551875"/>
              <a:gd name="connsiteX208" fmla="*/ 2218003 w 12191999"/>
              <a:gd name="connsiteY208" fmla="*/ 6043248 h 6551875"/>
              <a:gd name="connsiteX209" fmla="*/ 2171965 w 12191999"/>
              <a:gd name="connsiteY209" fmla="*/ 6027373 h 6551875"/>
              <a:gd name="connsiteX210" fmla="*/ 2119578 w 12191999"/>
              <a:gd name="connsiteY210" fmla="*/ 6016261 h 6551875"/>
              <a:gd name="connsiteX211" fmla="*/ 2059253 w 12191999"/>
              <a:gd name="connsiteY211" fmla="*/ 6009911 h 6551875"/>
              <a:gd name="connsiteX212" fmla="*/ 1990990 w 12191999"/>
              <a:gd name="connsiteY212" fmla="*/ 6006736 h 6551875"/>
              <a:gd name="connsiteX213" fmla="*/ 1922728 w 12191999"/>
              <a:gd name="connsiteY213" fmla="*/ 6009911 h 6551875"/>
              <a:gd name="connsiteX214" fmla="*/ 1862403 w 12191999"/>
              <a:gd name="connsiteY214" fmla="*/ 6016261 h 6551875"/>
              <a:gd name="connsiteX215" fmla="*/ 1810015 w 12191999"/>
              <a:gd name="connsiteY215" fmla="*/ 6027373 h 6551875"/>
              <a:gd name="connsiteX216" fmla="*/ 1763978 w 12191999"/>
              <a:gd name="connsiteY216" fmla="*/ 6043248 h 6551875"/>
              <a:gd name="connsiteX217" fmla="*/ 1722703 w 12191999"/>
              <a:gd name="connsiteY217" fmla="*/ 6059123 h 6551875"/>
              <a:gd name="connsiteX218" fmla="*/ 1686190 w 12191999"/>
              <a:gd name="connsiteY218" fmla="*/ 6074998 h 6551875"/>
              <a:gd name="connsiteX219" fmla="*/ 1648090 w 12191999"/>
              <a:gd name="connsiteY219" fmla="*/ 6094048 h 6551875"/>
              <a:gd name="connsiteX220" fmla="*/ 1609990 w 12191999"/>
              <a:gd name="connsiteY220" fmla="*/ 6113098 h 6551875"/>
              <a:gd name="connsiteX221" fmla="*/ 1573478 w 12191999"/>
              <a:gd name="connsiteY221" fmla="*/ 6132148 h 6551875"/>
              <a:gd name="connsiteX222" fmla="*/ 1532203 w 12191999"/>
              <a:gd name="connsiteY222" fmla="*/ 6148023 h 6551875"/>
              <a:gd name="connsiteX223" fmla="*/ 1486165 w 12191999"/>
              <a:gd name="connsiteY223" fmla="*/ 6162311 h 6551875"/>
              <a:gd name="connsiteX224" fmla="*/ 1433778 w 12191999"/>
              <a:gd name="connsiteY224" fmla="*/ 6173423 h 6551875"/>
              <a:gd name="connsiteX225" fmla="*/ 1373453 w 12191999"/>
              <a:gd name="connsiteY225" fmla="*/ 6181361 h 6551875"/>
              <a:gd name="connsiteX226" fmla="*/ 1305190 w 12191999"/>
              <a:gd name="connsiteY226" fmla="*/ 6182948 h 6551875"/>
              <a:gd name="connsiteX227" fmla="*/ 1236928 w 12191999"/>
              <a:gd name="connsiteY227" fmla="*/ 6181361 h 6551875"/>
              <a:gd name="connsiteX228" fmla="*/ 1176603 w 12191999"/>
              <a:gd name="connsiteY228" fmla="*/ 6173423 h 6551875"/>
              <a:gd name="connsiteX229" fmla="*/ 1124215 w 12191999"/>
              <a:gd name="connsiteY229" fmla="*/ 6162311 h 6551875"/>
              <a:gd name="connsiteX230" fmla="*/ 1078178 w 12191999"/>
              <a:gd name="connsiteY230" fmla="*/ 6148023 h 6551875"/>
              <a:gd name="connsiteX231" fmla="*/ 1036903 w 12191999"/>
              <a:gd name="connsiteY231" fmla="*/ 6132148 h 6551875"/>
              <a:gd name="connsiteX232" fmla="*/ 1000390 w 12191999"/>
              <a:gd name="connsiteY232" fmla="*/ 6113098 h 6551875"/>
              <a:gd name="connsiteX233" fmla="*/ 962290 w 12191999"/>
              <a:gd name="connsiteY233" fmla="*/ 6094048 h 6551875"/>
              <a:gd name="connsiteX234" fmla="*/ 924190 w 12191999"/>
              <a:gd name="connsiteY234" fmla="*/ 6074998 h 6551875"/>
              <a:gd name="connsiteX235" fmla="*/ 887678 w 12191999"/>
              <a:gd name="connsiteY235" fmla="*/ 6059123 h 6551875"/>
              <a:gd name="connsiteX236" fmla="*/ 846403 w 12191999"/>
              <a:gd name="connsiteY236" fmla="*/ 6043248 h 6551875"/>
              <a:gd name="connsiteX237" fmla="*/ 800365 w 12191999"/>
              <a:gd name="connsiteY237" fmla="*/ 6027373 h 6551875"/>
              <a:gd name="connsiteX238" fmla="*/ 747978 w 12191999"/>
              <a:gd name="connsiteY238" fmla="*/ 6016261 h 6551875"/>
              <a:gd name="connsiteX239" fmla="*/ 687653 w 12191999"/>
              <a:gd name="connsiteY239" fmla="*/ 6009911 h 6551875"/>
              <a:gd name="connsiteX240" fmla="*/ 619390 w 12191999"/>
              <a:gd name="connsiteY240" fmla="*/ 6006736 h 6551875"/>
              <a:gd name="connsiteX241" fmla="*/ 551128 w 12191999"/>
              <a:gd name="connsiteY241" fmla="*/ 6009911 h 6551875"/>
              <a:gd name="connsiteX242" fmla="*/ 490803 w 12191999"/>
              <a:gd name="connsiteY242" fmla="*/ 6016261 h 6551875"/>
              <a:gd name="connsiteX243" fmla="*/ 438415 w 12191999"/>
              <a:gd name="connsiteY243" fmla="*/ 6027373 h 6551875"/>
              <a:gd name="connsiteX244" fmla="*/ 392378 w 12191999"/>
              <a:gd name="connsiteY244" fmla="*/ 6043248 h 6551875"/>
              <a:gd name="connsiteX245" fmla="*/ 351103 w 12191999"/>
              <a:gd name="connsiteY245" fmla="*/ 6059123 h 6551875"/>
              <a:gd name="connsiteX246" fmla="*/ 314590 w 12191999"/>
              <a:gd name="connsiteY246" fmla="*/ 6074998 h 6551875"/>
              <a:gd name="connsiteX247" fmla="*/ 276490 w 12191999"/>
              <a:gd name="connsiteY247" fmla="*/ 6094048 h 6551875"/>
              <a:gd name="connsiteX248" fmla="*/ 238390 w 12191999"/>
              <a:gd name="connsiteY248" fmla="*/ 6113098 h 6551875"/>
              <a:gd name="connsiteX249" fmla="*/ 201878 w 12191999"/>
              <a:gd name="connsiteY249" fmla="*/ 6132148 h 6551875"/>
              <a:gd name="connsiteX250" fmla="*/ 160603 w 12191999"/>
              <a:gd name="connsiteY250" fmla="*/ 6148023 h 6551875"/>
              <a:gd name="connsiteX251" fmla="*/ 114565 w 12191999"/>
              <a:gd name="connsiteY251" fmla="*/ 6162311 h 6551875"/>
              <a:gd name="connsiteX252" fmla="*/ 62178 w 12191999"/>
              <a:gd name="connsiteY252" fmla="*/ 6173423 h 6551875"/>
              <a:gd name="connsiteX253" fmla="*/ 1853 w 12191999"/>
              <a:gd name="connsiteY253" fmla="*/ 6181361 h 6551875"/>
              <a:gd name="connsiteX254" fmla="*/ 1 w 12191999"/>
              <a:gd name="connsiteY254" fmla="*/ 6181404 h 6551875"/>
              <a:gd name="connsiteX255" fmla="*/ 1 w 12191999"/>
              <a:gd name="connsiteY255" fmla="*/ 6551875 h 6551875"/>
              <a:gd name="connsiteX256" fmla="*/ 0 w 12191999"/>
              <a:gd name="connsiteY256" fmla="*/ 6551875 h 6551875"/>
              <a:gd name="connsiteX257" fmla="*/ 0 w 12191999"/>
              <a:gd name="connsiteY257" fmla="*/ 0 h 655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191999" h="6551875">
                <a:moveTo>
                  <a:pt x="0" y="0"/>
                </a:moveTo>
                <a:lnTo>
                  <a:pt x="12191999" y="0"/>
                </a:lnTo>
                <a:lnTo>
                  <a:pt x="12191999" y="6181404"/>
                </a:lnTo>
                <a:lnTo>
                  <a:pt x="12190147" y="6181361"/>
                </a:lnTo>
                <a:lnTo>
                  <a:pt x="12129821" y="6173424"/>
                </a:lnTo>
                <a:lnTo>
                  <a:pt x="12077433" y="6162311"/>
                </a:lnTo>
                <a:lnTo>
                  <a:pt x="12031397" y="6148023"/>
                </a:lnTo>
                <a:lnTo>
                  <a:pt x="11990121" y="6132148"/>
                </a:lnTo>
                <a:lnTo>
                  <a:pt x="11953609" y="6113098"/>
                </a:lnTo>
                <a:lnTo>
                  <a:pt x="11915509" y="6094048"/>
                </a:lnTo>
                <a:lnTo>
                  <a:pt x="11877409" y="6074998"/>
                </a:lnTo>
                <a:lnTo>
                  <a:pt x="11840897" y="6059123"/>
                </a:lnTo>
                <a:lnTo>
                  <a:pt x="11799621" y="6043248"/>
                </a:lnTo>
                <a:lnTo>
                  <a:pt x="11753583" y="6027373"/>
                </a:lnTo>
                <a:lnTo>
                  <a:pt x="11701197" y="6016261"/>
                </a:lnTo>
                <a:lnTo>
                  <a:pt x="11640871" y="6009911"/>
                </a:lnTo>
                <a:lnTo>
                  <a:pt x="11572609" y="6006736"/>
                </a:lnTo>
                <a:lnTo>
                  <a:pt x="11504347" y="6009911"/>
                </a:lnTo>
                <a:lnTo>
                  <a:pt x="11444021" y="6016261"/>
                </a:lnTo>
                <a:lnTo>
                  <a:pt x="11391633" y="6027373"/>
                </a:lnTo>
                <a:lnTo>
                  <a:pt x="11345597" y="6043248"/>
                </a:lnTo>
                <a:lnTo>
                  <a:pt x="11304321" y="6059123"/>
                </a:lnTo>
                <a:lnTo>
                  <a:pt x="11267809" y="6074998"/>
                </a:lnTo>
                <a:lnTo>
                  <a:pt x="11229709" y="6094048"/>
                </a:lnTo>
                <a:lnTo>
                  <a:pt x="11191609" y="6113098"/>
                </a:lnTo>
                <a:lnTo>
                  <a:pt x="11155097" y="6132148"/>
                </a:lnTo>
                <a:lnTo>
                  <a:pt x="11113821" y="6148023"/>
                </a:lnTo>
                <a:lnTo>
                  <a:pt x="11067783" y="6162311"/>
                </a:lnTo>
                <a:lnTo>
                  <a:pt x="11015397" y="6173423"/>
                </a:lnTo>
                <a:lnTo>
                  <a:pt x="10955071" y="6181361"/>
                </a:lnTo>
                <a:lnTo>
                  <a:pt x="10886809" y="6182948"/>
                </a:lnTo>
                <a:lnTo>
                  <a:pt x="10818547" y="6181361"/>
                </a:lnTo>
                <a:lnTo>
                  <a:pt x="10758221" y="6173423"/>
                </a:lnTo>
                <a:lnTo>
                  <a:pt x="10705833" y="6162311"/>
                </a:lnTo>
                <a:lnTo>
                  <a:pt x="10659797" y="6148023"/>
                </a:lnTo>
                <a:lnTo>
                  <a:pt x="10618521" y="6132148"/>
                </a:lnTo>
                <a:lnTo>
                  <a:pt x="10582009" y="6113098"/>
                </a:lnTo>
                <a:lnTo>
                  <a:pt x="10543909" y="6094048"/>
                </a:lnTo>
                <a:lnTo>
                  <a:pt x="10505809" y="6074998"/>
                </a:lnTo>
                <a:lnTo>
                  <a:pt x="10469297" y="6059123"/>
                </a:lnTo>
                <a:lnTo>
                  <a:pt x="10428021" y="6043248"/>
                </a:lnTo>
                <a:lnTo>
                  <a:pt x="10381983" y="6027373"/>
                </a:lnTo>
                <a:lnTo>
                  <a:pt x="10329597" y="6016261"/>
                </a:lnTo>
                <a:lnTo>
                  <a:pt x="10269271" y="6009911"/>
                </a:lnTo>
                <a:lnTo>
                  <a:pt x="10201009" y="6006736"/>
                </a:lnTo>
                <a:lnTo>
                  <a:pt x="10132747" y="6009911"/>
                </a:lnTo>
                <a:lnTo>
                  <a:pt x="10072421" y="6016261"/>
                </a:lnTo>
                <a:lnTo>
                  <a:pt x="10020033" y="6027373"/>
                </a:lnTo>
                <a:lnTo>
                  <a:pt x="9973997" y="6043248"/>
                </a:lnTo>
                <a:lnTo>
                  <a:pt x="9932721" y="6059123"/>
                </a:lnTo>
                <a:lnTo>
                  <a:pt x="9896209" y="6074998"/>
                </a:lnTo>
                <a:lnTo>
                  <a:pt x="9820009" y="6113098"/>
                </a:lnTo>
                <a:lnTo>
                  <a:pt x="9783497" y="6132148"/>
                </a:lnTo>
                <a:lnTo>
                  <a:pt x="9742221" y="6148023"/>
                </a:lnTo>
                <a:lnTo>
                  <a:pt x="9696183" y="6162311"/>
                </a:lnTo>
                <a:lnTo>
                  <a:pt x="9643797" y="6173423"/>
                </a:lnTo>
                <a:lnTo>
                  <a:pt x="9583471" y="6181361"/>
                </a:lnTo>
                <a:lnTo>
                  <a:pt x="9515209" y="6182948"/>
                </a:lnTo>
                <a:lnTo>
                  <a:pt x="9446947" y="6181361"/>
                </a:lnTo>
                <a:lnTo>
                  <a:pt x="9386621" y="6173423"/>
                </a:lnTo>
                <a:lnTo>
                  <a:pt x="9334233" y="6162311"/>
                </a:lnTo>
                <a:lnTo>
                  <a:pt x="9288197" y="6148023"/>
                </a:lnTo>
                <a:lnTo>
                  <a:pt x="9246921" y="6132148"/>
                </a:lnTo>
                <a:lnTo>
                  <a:pt x="9210409" y="6113098"/>
                </a:lnTo>
                <a:lnTo>
                  <a:pt x="9172309" y="6094048"/>
                </a:lnTo>
                <a:lnTo>
                  <a:pt x="9134209" y="6074998"/>
                </a:lnTo>
                <a:lnTo>
                  <a:pt x="9097697" y="6059123"/>
                </a:lnTo>
                <a:lnTo>
                  <a:pt x="9056421" y="6043248"/>
                </a:lnTo>
                <a:lnTo>
                  <a:pt x="9010383" y="6027373"/>
                </a:lnTo>
                <a:lnTo>
                  <a:pt x="8957997" y="6016261"/>
                </a:lnTo>
                <a:lnTo>
                  <a:pt x="8897671" y="6009911"/>
                </a:lnTo>
                <a:lnTo>
                  <a:pt x="8827821" y="6006736"/>
                </a:lnTo>
                <a:lnTo>
                  <a:pt x="8761147" y="6009911"/>
                </a:lnTo>
                <a:lnTo>
                  <a:pt x="8700821" y="6016261"/>
                </a:lnTo>
                <a:lnTo>
                  <a:pt x="8648433" y="6027373"/>
                </a:lnTo>
                <a:lnTo>
                  <a:pt x="8602397" y="6043248"/>
                </a:lnTo>
                <a:lnTo>
                  <a:pt x="8561121" y="6059123"/>
                </a:lnTo>
                <a:lnTo>
                  <a:pt x="8524609" y="6074998"/>
                </a:lnTo>
                <a:lnTo>
                  <a:pt x="8486509" y="6094048"/>
                </a:lnTo>
                <a:lnTo>
                  <a:pt x="8448409" y="6113098"/>
                </a:lnTo>
                <a:lnTo>
                  <a:pt x="8411897" y="6132148"/>
                </a:lnTo>
                <a:lnTo>
                  <a:pt x="8370622" y="6148023"/>
                </a:lnTo>
                <a:lnTo>
                  <a:pt x="8324584" y="6162311"/>
                </a:lnTo>
                <a:lnTo>
                  <a:pt x="8272197" y="6173423"/>
                </a:lnTo>
                <a:lnTo>
                  <a:pt x="8211872" y="6181361"/>
                </a:lnTo>
                <a:lnTo>
                  <a:pt x="8143609" y="6182948"/>
                </a:lnTo>
                <a:lnTo>
                  <a:pt x="8075347" y="6181361"/>
                </a:lnTo>
                <a:lnTo>
                  <a:pt x="8015022" y="6173423"/>
                </a:lnTo>
                <a:lnTo>
                  <a:pt x="7962634" y="6162311"/>
                </a:lnTo>
                <a:lnTo>
                  <a:pt x="7916597" y="6148023"/>
                </a:lnTo>
                <a:lnTo>
                  <a:pt x="7875322" y="6132148"/>
                </a:lnTo>
                <a:lnTo>
                  <a:pt x="7838809" y="6113098"/>
                </a:lnTo>
                <a:lnTo>
                  <a:pt x="7800709" y="6094048"/>
                </a:lnTo>
                <a:lnTo>
                  <a:pt x="7762609" y="6074998"/>
                </a:lnTo>
                <a:lnTo>
                  <a:pt x="7726097" y="6059123"/>
                </a:lnTo>
                <a:lnTo>
                  <a:pt x="7684822" y="6043248"/>
                </a:lnTo>
                <a:lnTo>
                  <a:pt x="7638784" y="6027373"/>
                </a:lnTo>
                <a:lnTo>
                  <a:pt x="7586397" y="6016261"/>
                </a:lnTo>
                <a:lnTo>
                  <a:pt x="7526072" y="6009911"/>
                </a:lnTo>
                <a:lnTo>
                  <a:pt x="7457809" y="6006736"/>
                </a:lnTo>
                <a:lnTo>
                  <a:pt x="7389547" y="6009911"/>
                </a:lnTo>
                <a:lnTo>
                  <a:pt x="7329222" y="6016261"/>
                </a:lnTo>
                <a:lnTo>
                  <a:pt x="7276834" y="6027373"/>
                </a:lnTo>
                <a:lnTo>
                  <a:pt x="7230797" y="6043248"/>
                </a:lnTo>
                <a:lnTo>
                  <a:pt x="7189522" y="6059123"/>
                </a:lnTo>
                <a:lnTo>
                  <a:pt x="7153009" y="6074998"/>
                </a:lnTo>
                <a:lnTo>
                  <a:pt x="7114909" y="6094048"/>
                </a:lnTo>
                <a:lnTo>
                  <a:pt x="7076809" y="6113098"/>
                </a:lnTo>
                <a:lnTo>
                  <a:pt x="7040297" y="6132148"/>
                </a:lnTo>
                <a:lnTo>
                  <a:pt x="6999022" y="6148023"/>
                </a:lnTo>
                <a:lnTo>
                  <a:pt x="6952984" y="6162311"/>
                </a:lnTo>
                <a:lnTo>
                  <a:pt x="6900597" y="6173423"/>
                </a:lnTo>
                <a:lnTo>
                  <a:pt x="6840272" y="6181361"/>
                </a:lnTo>
                <a:lnTo>
                  <a:pt x="6781800" y="6182721"/>
                </a:lnTo>
                <a:lnTo>
                  <a:pt x="6723328" y="6181361"/>
                </a:lnTo>
                <a:lnTo>
                  <a:pt x="6663003" y="6173423"/>
                </a:lnTo>
                <a:lnTo>
                  <a:pt x="6610615" y="6162311"/>
                </a:lnTo>
                <a:lnTo>
                  <a:pt x="6564578" y="6148023"/>
                </a:lnTo>
                <a:lnTo>
                  <a:pt x="6523303" y="6132148"/>
                </a:lnTo>
                <a:lnTo>
                  <a:pt x="6486790" y="6113098"/>
                </a:lnTo>
                <a:lnTo>
                  <a:pt x="6448690" y="6094048"/>
                </a:lnTo>
                <a:lnTo>
                  <a:pt x="6410590" y="6074998"/>
                </a:lnTo>
                <a:lnTo>
                  <a:pt x="6374078" y="6059123"/>
                </a:lnTo>
                <a:lnTo>
                  <a:pt x="6332803" y="6043248"/>
                </a:lnTo>
                <a:lnTo>
                  <a:pt x="6286765" y="6027373"/>
                </a:lnTo>
                <a:lnTo>
                  <a:pt x="6234378" y="6016261"/>
                </a:lnTo>
                <a:lnTo>
                  <a:pt x="6174053" y="6009911"/>
                </a:lnTo>
                <a:lnTo>
                  <a:pt x="6105790" y="6006736"/>
                </a:lnTo>
                <a:lnTo>
                  <a:pt x="6096000" y="6007191"/>
                </a:lnTo>
                <a:lnTo>
                  <a:pt x="6086211" y="6006736"/>
                </a:lnTo>
                <a:lnTo>
                  <a:pt x="6017949" y="6009911"/>
                </a:lnTo>
                <a:lnTo>
                  <a:pt x="5957622" y="6016261"/>
                </a:lnTo>
                <a:lnTo>
                  <a:pt x="5905235" y="6027373"/>
                </a:lnTo>
                <a:lnTo>
                  <a:pt x="5859197" y="6043248"/>
                </a:lnTo>
                <a:lnTo>
                  <a:pt x="5817922" y="6059123"/>
                </a:lnTo>
                <a:lnTo>
                  <a:pt x="5781409" y="6074998"/>
                </a:lnTo>
                <a:lnTo>
                  <a:pt x="5743309" y="6094048"/>
                </a:lnTo>
                <a:lnTo>
                  <a:pt x="5705211" y="6113098"/>
                </a:lnTo>
                <a:lnTo>
                  <a:pt x="5668697" y="6132148"/>
                </a:lnTo>
                <a:lnTo>
                  <a:pt x="5627422" y="6148023"/>
                </a:lnTo>
                <a:lnTo>
                  <a:pt x="5581384" y="6162311"/>
                </a:lnTo>
                <a:lnTo>
                  <a:pt x="5528997" y="6173423"/>
                </a:lnTo>
                <a:lnTo>
                  <a:pt x="5468672" y="6181361"/>
                </a:lnTo>
                <a:lnTo>
                  <a:pt x="5410200" y="6182721"/>
                </a:lnTo>
                <a:lnTo>
                  <a:pt x="5351728" y="6181361"/>
                </a:lnTo>
                <a:lnTo>
                  <a:pt x="5291402" y="6173423"/>
                </a:lnTo>
                <a:lnTo>
                  <a:pt x="5239015" y="6162311"/>
                </a:lnTo>
                <a:lnTo>
                  <a:pt x="5192979" y="6148023"/>
                </a:lnTo>
                <a:lnTo>
                  <a:pt x="5151703" y="6132148"/>
                </a:lnTo>
                <a:lnTo>
                  <a:pt x="5115190" y="6113098"/>
                </a:lnTo>
                <a:lnTo>
                  <a:pt x="5077092" y="6094048"/>
                </a:lnTo>
                <a:lnTo>
                  <a:pt x="5038990" y="6074998"/>
                </a:lnTo>
                <a:lnTo>
                  <a:pt x="5002479" y="6059123"/>
                </a:lnTo>
                <a:lnTo>
                  <a:pt x="4961203" y="6043248"/>
                </a:lnTo>
                <a:lnTo>
                  <a:pt x="4915166" y="6027373"/>
                </a:lnTo>
                <a:lnTo>
                  <a:pt x="4862778" y="6016261"/>
                </a:lnTo>
                <a:lnTo>
                  <a:pt x="4802454" y="6009911"/>
                </a:lnTo>
                <a:lnTo>
                  <a:pt x="4734190" y="6006736"/>
                </a:lnTo>
                <a:lnTo>
                  <a:pt x="4665929" y="6009911"/>
                </a:lnTo>
                <a:lnTo>
                  <a:pt x="4605603" y="6016261"/>
                </a:lnTo>
                <a:lnTo>
                  <a:pt x="4553217" y="6027373"/>
                </a:lnTo>
                <a:lnTo>
                  <a:pt x="4507178" y="6043248"/>
                </a:lnTo>
                <a:lnTo>
                  <a:pt x="4465903" y="6059123"/>
                </a:lnTo>
                <a:lnTo>
                  <a:pt x="4429390" y="6074998"/>
                </a:lnTo>
                <a:lnTo>
                  <a:pt x="4353190" y="6113098"/>
                </a:lnTo>
                <a:lnTo>
                  <a:pt x="4316678" y="6132148"/>
                </a:lnTo>
                <a:lnTo>
                  <a:pt x="4275403" y="6148023"/>
                </a:lnTo>
                <a:lnTo>
                  <a:pt x="4229365" y="6162311"/>
                </a:lnTo>
                <a:lnTo>
                  <a:pt x="4176978" y="6173423"/>
                </a:lnTo>
                <a:lnTo>
                  <a:pt x="4116653" y="6181361"/>
                </a:lnTo>
                <a:lnTo>
                  <a:pt x="4048390" y="6182948"/>
                </a:lnTo>
                <a:lnTo>
                  <a:pt x="3980128" y="6181361"/>
                </a:lnTo>
                <a:lnTo>
                  <a:pt x="3919803" y="6173423"/>
                </a:lnTo>
                <a:lnTo>
                  <a:pt x="3867415" y="6162311"/>
                </a:lnTo>
                <a:lnTo>
                  <a:pt x="3821378" y="6148023"/>
                </a:lnTo>
                <a:lnTo>
                  <a:pt x="3780103" y="6132148"/>
                </a:lnTo>
                <a:lnTo>
                  <a:pt x="3743590" y="6113098"/>
                </a:lnTo>
                <a:lnTo>
                  <a:pt x="3705490" y="6094048"/>
                </a:lnTo>
                <a:lnTo>
                  <a:pt x="3667390" y="6074998"/>
                </a:lnTo>
                <a:lnTo>
                  <a:pt x="3630878" y="6059123"/>
                </a:lnTo>
                <a:lnTo>
                  <a:pt x="3589603" y="6043248"/>
                </a:lnTo>
                <a:lnTo>
                  <a:pt x="3543565" y="6027373"/>
                </a:lnTo>
                <a:lnTo>
                  <a:pt x="3491178" y="6016261"/>
                </a:lnTo>
                <a:lnTo>
                  <a:pt x="3430853" y="6009911"/>
                </a:lnTo>
                <a:lnTo>
                  <a:pt x="3361003" y="6006736"/>
                </a:lnTo>
                <a:lnTo>
                  <a:pt x="3294328" y="6009911"/>
                </a:lnTo>
                <a:lnTo>
                  <a:pt x="3234003" y="6016261"/>
                </a:lnTo>
                <a:lnTo>
                  <a:pt x="3181615" y="6027373"/>
                </a:lnTo>
                <a:lnTo>
                  <a:pt x="3135578" y="6043248"/>
                </a:lnTo>
                <a:lnTo>
                  <a:pt x="3094303" y="6059123"/>
                </a:lnTo>
                <a:lnTo>
                  <a:pt x="3057790" y="6074998"/>
                </a:lnTo>
                <a:lnTo>
                  <a:pt x="3019690" y="6094048"/>
                </a:lnTo>
                <a:lnTo>
                  <a:pt x="2981590" y="6113098"/>
                </a:lnTo>
                <a:lnTo>
                  <a:pt x="2945078" y="6132148"/>
                </a:lnTo>
                <a:lnTo>
                  <a:pt x="2903803" y="6148023"/>
                </a:lnTo>
                <a:lnTo>
                  <a:pt x="2857765" y="6162311"/>
                </a:lnTo>
                <a:lnTo>
                  <a:pt x="2805378" y="6173423"/>
                </a:lnTo>
                <a:lnTo>
                  <a:pt x="2745053" y="6181361"/>
                </a:lnTo>
                <a:lnTo>
                  <a:pt x="2676790" y="6182948"/>
                </a:lnTo>
                <a:lnTo>
                  <a:pt x="2608528" y="6181361"/>
                </a:lnTo>
                <a:lnTo>
                  <a:pt x="2548203" y="6173423"/>
                </a:lnTo>
                <a:lnTo>
                  <a:pt x="2495815" y="6162311"/>
                </a:lnTo>
                <a:lnTo>
                  <a:pt x="2449778" y="6148023"/>
                </a:lnTo>
                <a:lnTo>
                  <a:pt x="2408503" y="6132148"/>
                </a:lnTo>
                <a:lnTo>
                  <a:pt x="2371990" y="6113098"/>
                </a:lnTo>
                <a:lnTo>
                  <a:pt x="2333890" y="6094048"/>
                </a:lnTo>
                <a:lnTo>
                  <a:pt x="2295790" y="6074998"/>
                </a:lnTo>
                <a:lnTo>
                  <a:pt x="2259278" y="6059123"/>
                </a:lnTo>
                <a:lnTo>
                  <a:pt x="2218003" y="6043248"/>
                </a:lnTo>
                <a:lnTo>
                  <a:pt x="2171965" y="6027373"/>
                </a:lnTo>
                <a:lnTo>
                  <a:pt x="2119578" y="6016261"/>
                </a:lnTo>
                <a:lnTo>
                  <a:pt x="2059253" y="6009911"/>
                </a:lnTo>
                <a:lnTo>
                  <a:pt x="1990990" y="6006736"/>
                </a:lnTo>
                <a:lnTo>
                  <a:pt x="1922728" y="6009911"/>
                </a:lnTo>
                <a:lnTo>
                  <a:pt x="1862403" y="6016261"/>
                </a:lnTo>
                <a:lnTo>
                  <a:pt x="1810015" y="6027373"/>
                </a:lnTo>
                <a:lnTo>
                  <a:pt x="1763978" y="6043248"/>
                </a:lnTo>
                <a:lnTo>
                  <a:pt x="1722703" y="6059123"/>
                </a:lnTo>
                <a:lnTo>
                  <a:pt x="1686190" y="6074998"/>
                </a:lnTo>
                <a:lnTo>
                  <a:pt x="1648090" y="6094048"/>
                </a:lnTo>
                <a:lnTo>
                  <a:pt x="1609990" y="6113098"/>
                </a:lnTo>
                <a:lnTo>
                  <a:pt x="1573478" y="6132148"/>
                </a:lnTo>
                <a:lnTo>
                  <a:pt x="1532203" y="6148023"/>
                </a:lnTo>
                <a:lnTo>
                  <a:pt x="1486165" y="6162311"/>
                </a:lnTo>
                <a:lnTo>
                  <a:pt x="1433778" y="6173423"/>
                </a:lnTo>
                <a:lnTo>
                  <a:pt x="1373453" y="6181361"/>
                </a:lnTo>
                <a:lnTo>
                  <a:pt x="1305190" y="6182948"/>
                </a:lnTo>
                <a:lnTo>
                  <a:pt x="1236928" y="6181361"/>
                </a:lnTo>
                <a:lnTo>
                  <a:pt x="1176603" y="6173423"/>
                </a:lnTo>
                <a:lnTo>
                  <a:pt x="1124215" y="6162311"/>
                </a:lnTo>
                <a:lnTo>
                  <a:pt x="1078178" y="6148023"/>
                </a:lnTo>
                <a:lnTo>
                  <a:pt x="1036903" y="6132148"/>
                </a:lnTo>
                <a:lnTo>
                  <a:pt x="1000390" y="6113098"/>
                </a:lnTo>
                <a:lnTo>
                  <a:pt x="962290" y="6094048"/>
                </a:lnTo>
                <a:lnTo>
                  <a:pt x="924190" y="6074998"/>
                </a:lnTo>
                <a:lnTo>
                  <a:pt x="887678" y="6059123"/>
                </a:lnTo>
                <a:lnTo>
                  <a:pt x="846403" y="6043248"/>
                </a:lnTo>
                <a:lnTo>
                  <a:pt x="800365" y="6027373"/>
                </a:lnTo>
                <a:lnTo>
                  <a:pt x="747978" y="6016261"/>
                </a:lnTo>
                <a:lnTo>
                  <a:pt x="687653" y="6009911"/>
                </a:lnTo>
                <a:lnTo>
                  <a:pt x="619390" y="6006736"/>
                </a:lnTo>
                <a:lnTo>
                  <a:pt x="551128" y="6009911"/>
                </a:lnTo>
                <a:lnTo>
                  <a:pt x="490803" y="6016261"/>
                </a:lnTo>
                <a:lnTo>
                  <a:pt x="438415" y="6027373"/>
                </a:lnTo>
                <a:lnTo>
                  <a:pt x="392378" y="6043248"/>
                </a:lnTo>
                <a:lnTo>
                  <a:pt x="351103" y="6059123"/>
                </a:lnTo>
                <a:lnTo>
                  <a:pt x="314590" y="6074998"/>
                </a:lnTo>
                <a:lnTo>
                  <a:pt x="276490" y="6094048"/>
                </a:lnTo>
                <a:lnTo>
                  <a:pt x="238390" y="6113098"/>
                </a:lnTo>
                <a:lnTo>
                  <a:pt x="201878" y="6132148"/>
                </a:lnTo>
                <a:lnTo>
                  <a:pt x="160603" y="6148023"/>
                </a:lnTo>
                <a:lnTo>
                  <a:pt x="114565" y="6162311"/>
                </a:lnTo>
                <a:lnTo>
                  <a:pt x="62178" y="6173423"/>
                </a:lnTo>
                <a:lnTo>
                  <a:pt x="1853" y="6181361"/>
                </a:lnTo>
                <a:lnTo>
                  <a:pt x="1" y="6181404"/>
                </a:lnTo>
                <a:lnTo>
                  <a:pt x="1" y="6551875"/>
                </a:lnTo>
                <a:lnTo>
                  <a:pt x="0" y="655187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4D0A45-F6CA-FF5B-E9AC-EC3448426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2" y="662399"/>
            <a:ext cx="10780830" cy="1494000"/>
          </a:xfrm>
        </p:spPr>
        <p:txBody>
          <a:bodyPr anchor="t">
            <a:normAutofit/>
          </a:bodyPr>
          <a:lstStyle/>
          <a:p>
            <a:r>
              <a:rPr lang="en-US" sz="3600" dirty="0">
                <a:ea typeface="+mj-lt"/>
                <a:cs typeface="+mj-lt"/>
              </a:rPr>
              <a:t>Class President Can't Say Gay</a:t>
            </a:r>
            <a:endParaRPr lang="en-US" dirty="0"/>
          </a:p>
        </p:txBody>
      </p:sp>
      <p:graphicFrame>
        <p:nvGraphicFramePr>
          <p:cNvPr id="7" name="Diagram 7">
            <a:extLst>
              <a:ext uri="{FF2B5EF4-FFF2-40B4-BE49-F238E27FC236}">
                <a16:creationId xmlns:a16="http://schemas.microsoft.com/office/drawing/2014/main" id="{B6D08BB1-1074-61F3-7A76-4A961968AC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0384628"/>
              </p:ext>
            </p:extLst>
          </p:nvPr>
        </p:nvGraphicFramePr>
        <p:xfrm>
          <a:off x="993182" y="1502744"/>
          <a:ext cx="410963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Online Media 5" title="Zander Moricz Grad Speech">
            <a:hlinkClick r:id="" action="ppaction://media"/>
            <a:extLst>
              <a:ext uri="{FF2B5EF4-FFF2-40B4-BE49-F238E27FC236}">
                <a16:creationId xmlns:a16="http://schemas.microsoft.com/office/drawing/2014/main" id="{16AA74FC-6E9C-ED7B-7D74-AFA3A336907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5696857" y="1634974"/>
            <a:ext cx="5612190" cy="356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56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29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1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77543D-BB4A-47B4-A491-09803CA33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3384000" cy="1492132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Reflection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9CE3E-0925-7449-3455-76E170DC9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480" y="2286000"/>
            <a:ext cx="4460475" cy="3844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alpha val="60000"/>
                  </a:schemeClr>
                </a:solidFill>
                <a:cs typeface="Calibri"/>
              </a:rPr>
              <a:t>What do you think about the unique way this student expressed his concerns over Florida's "Don't Say Gay" legislation? </a:t>
            </a:r>
          </a:p>
        </p:txBody>
      </p:sp>
      <p:pic>
        <p:nvPicPr>
          <p:cNvPr id="4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353AEBD5-BFCF-3364-0C12-CFF4D22C56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7" r="4478" b="-2"/>
          <a:stretch/>
        </p:blipFill>
        <p:spPr>
          <a:xfrm>
            <a:off x="5629251" y="643469"/>
            <a:ext cx="5577789" cy="557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57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1AC82340-2B8A-736A-0EF0-9AA8BCCC2C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"/>
          <a:stretch/>
        </p:blipFill>
        <p:spPr>
          <a:xfrm>
            <a:off x="-1495225" y="-848254"/>
            <a:ext cx="15682629" cy="8827687"/>
          </a:xfrm>
          <a:prstGeom prst="rect">
            <a:avLst/>
          </a:pr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C98865-BB48-4891-7CC7-CBAD5C85B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kern="1200">
                <a:latin typeface="+mj-lt"/>
                <a:ea typeface="+mj-ea"/>
                <a:cs typeface="+mj-cs"/>
              </a:rPr>
              <a:t>Check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889B0-9192-3CB4-2F93-263D73934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800" kern="1200">
                <a:latin typeface="+mn-lt"/>
                <a:ea typeface="+mn-ea"/>
                <a:cs typeface="+mn-cs"/>
              </a:rPr>
              <a:t>What is your favorite color to wear?</a:t>
            </a:r>
          </a:p>
        </p:txBody>
      </p:sp>
    </p:spTree>
    <p:extLst>
      <p:ext uri="{BB962C8B-B14F-4D97-AF65-F5344CB8AC3E}">
        <p14:creationId xmlns:p14="http://schemas.microsoft.com/office/powerpoint/2010/main" val="2215106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35" name="Freeform: Shape 34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B00ED0A-4FBD-DD72-E173-0EC97B9AB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900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Human Relations, Diversity &amp; Equity</a:t>
            </a:r>
            <a:endParaRPr lang="en-US" sz="59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988DDC-8283-245F-A834-74D034654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016" y="643469"/>
            <a:ext cx="5041810" cy="557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4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621500-D7C6-F80E-859F-9060FA560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818457"/>
            <a:ext cx="3322317" cy="29758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Teacher Feedback</a:t>
            </a:r>
          </a:p>
        </p:txBody>
      </p:sp>
      <p:pic>
        <p:nvPicPr>
          <p:cNvPr id="1026" name="Picture 2" descr="QRCode for HRDE Advisory Lesson Feedback Survey">
            <a:extLst>
              <a:ext uri="{FF2B5EF4-FFF2-40B4-BE49-F238E27FC236}">
                <a16:creationId xmlns:a16="http://schemas.microsoft.com/office/drawing/2014/main" id="{B4316FD0-534B-8F5B-1B3E-7B547BBEA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2470" y="566916"/>
            <a:ext cx="5724168" cy="572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17861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6851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!!BGRectangle">
            <a:extLst>
              <a:ext uri="{FF2B5EF4-FFF2-40B4-BE49-F238E27FC236}">
                <a16:creationId xmlns:a16="http://schemas.microsoft.com/office/drawing/2014/main" id="{44B42A97-2187-442B-BB48-39526296D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0A8C144-535B-8533-3CAF-20CEE0E954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116" b="23567"/>
          <a:stretch/>
        </p:blipFill>
        <p:spPr>
          <a:xfrm>
            <a:off x="20" y="10"/>
            <a:ext cx="12191980" cy="4571990"/>
          </a:xfrm>
          <a:prstGeom prst="rect">
            <a:avLst/>
          </a:prstGeom>
        </p:spPr>
      </p:pic>
      <p:sp>
        <p:nvSpPr>
          <p:cNvPr id="23" name="!!Rectangle">
            <a:extLst>
              <a:ext uri="{FF2B5EF4-FFF2-40B4-BE49-F238E27FC236}">
                <a16:creationId xmlns:a16="http://schemas.microsoft.com/office/drawing/2014/main" id="{F40CA114-B78B-4E3B-A785-96745276B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457"/>
            <a:ext cx="12192000" cy="22855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A0C1F9-A69F-2096-E706-4C7EED917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6" y="5091762"/>
            <a:ext cx="7834193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/>
              <a:t>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AEC71-5673-C397-D39B-FCBF80AA8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9107" y="5091763"/>
            <a:ext cx="2974207" cy="12645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/>
              <a:t>Who is your favorite fictional character? </a:t>
            </a:r>
          </a:p>
        </p:txBody>
      </p:sp>
      <p:sp>
        <p:nvSpPr>
          <p:cNvPr id="25" name="!!Line">
            <a:extLst>
              <a:ext uri="{FF2B5EF4-FFF2-40B4-BE49-F238E27FC236}">
                <a16:creationId xmlns:a16="http://schemas.microsoft.com/office/drawing/2014/main" id="{1B1D834C-2707-49B0-A3CE-334D83DFF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5048" y="5266944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1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CB629-A97A-CCA7-E470-9D795E666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Objectives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9032E89-0144-297A-EF14-C16BAC5FDB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555751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3502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8">
            <a:extLst>
              <a:ext uri="{FF2B5EF4-FFF2-40B4-BE49-F238E27FC236}">
                <a16:creationId xmlns:a16="http://schemas.microsoft.com/office/drawing/2014/main" id="{8E139F69-90DB-4363-99C1-CDD094EED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9378D6-BCD8-7F49-3D36-8F92CC35F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800" y="662399"/>
            <a:ext cx="5995987" cy="1494000"/>
          </a:xfrm>
        </p:spPr>
        <p:txBody>
          <a:bodyPr anchor="t">
            <a:normAutofit/>
          </a:bodyPr>
          <a:lstStyle/>
          <a:p>
            <a:r>
              <a:rPr lang="en-US">
                <a:cs typeface="Calibri Light"/>
              </a:rPr>
              <a:t>Don't Say Gay in Florida</a:t>
            </a:r>
            <a:endParaRPr lang="en-US"/>
          </a:p>
        </p:txBody>
      </p:sp>
      <p:grpSp>
        <p:nvGrpSpPr>
          <p:cNvPr id="26" name="Group 20">
            <a:extLst>
              <a:ext uri="{FF2B5EF4-FFF2-40B4-BE49-F238E27FC236}">
                <a16:creationId xmlns:a16="http://schemas.microsoft.com/office/drawing/2014/main" id="{EF5608BC-985E-44AE-8C56-1C7990286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FF652A2A-BC90-4341-B339-840F6E1C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E55F3E59-21AB-424D-B654-E1B9E304F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11845-1B1B-D67E-A6C3-CE40B58C2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0"/>
            <a:ext cx="6015897" cy="3844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chemeClr val="tx1">
                    <a:alpha val="60000"/>
                  </a:schemeClr>
                </a:solidFill>
                <a:cs typeface="Calibri" panose="020F0502020204030204"/>
              </a:rPr>
              <a:t>On March 8, 2022, the Florida Senate passed the Parental Rights in Education bill, which was signed by Governor Ron DeSantis on March 28th.  </a:t>
            </a:r>
          </a:p>
          <a:p>
            <a:endParaRPr lang="en-US" sz="2000">
              <a:solidFill>
                <a:schemeClr val="tx1">
                  <a:alpha val="60000"/>
                </a:schemeClr>
              </a:solidFill>
              <a:cs typeface="Calibri" panose="020F0502020204030204"/>
            </a:endParaRPr>
          </a:p>
          <a:p>
            <a:r>
              <a:rPr lang="en-US" sz="2000" dirty="0">
                <a:solidFill>
                  <a:schemeClr val="tx1">
                    <a:alpha val="60000"/>
                  </a:schemeClr>
                </a:solidFill>
                <a:cs typeface="Calibri" panose="020F0502020204030204"/>
              </a:rPr>
              <a:t>The bill bans schools from discussing sexual orientation or gender identity in kindergarten through third grade. </a:t>
            </a:r>
          </a:p>
          <a:p>
            <a:pPr marL="0" indent="0">
              <a:buNone/>
            </a:pPr>
            <a:endParaRPr lang="en-US" sz="2000" dirty="0">
              <a:solidFill>
                <a:srgbClr val="000000">
                  <a:alpha val="60000"/>
                </a:srgbClr>
              </a:solidFill>
              <a:cs typeface="Calibri" panose="020F0502020204030204"/>
            </a:endParaRPr>
          </a:p>
          <a:p>
            <a:r>
              <a:rPr lang="en-US" sz="2000" dirty="0">
                <a:solidFill>
                  <a:schemeClr val="tx1">
                    <a:alpha val="60000"/>
                  </a:schemeClr>
                </a:solidFill>
                <a:cs typeface="Calibri" panose="020F0502020204030204"/>
              </a:rPr>
              <a:t>As part of this bill, the Florida Department of Education is also banning Social Emotional Learning </a:t>
            </a:r>
          </a:p>
          <a:p>
            <a:endParaRPr lang="en-US" sz="2000" dirty="0">
              <a:solidFill>
                <a:srgbClr val="000000">
                  <a:alpha val="60000"/>
                </a:srgbClr>
              </a:solidFill>
              <a:ea typeface="+mn-lt"/>
              <a:cs typeface="+mn-lt"/>
            </a:endParaRPr>
          </a:p>
        </p:txBody>
      </p:sp>
      <p:pic>
        <p:nvPicPr>
          <p:cNvPr id="5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9DC36E2-4D6A-0EBC-21D3-9230EF8A2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3428" y="2029687"/>
            <a:ext cx="3914164" cy="279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95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29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1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77543D-BB4A-47B4-A491-09803CA33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3384000" cy="1492132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Reflection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9CE3E-0925-7449-3455-76E170DC9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480" y="2286000"/>
            <a:ext cx="4460475" cy="3844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chemeClr val="bg1">
                    <a:alpha val="60000"/>
                  </a:schemeClr>
                </a:solidFill>
                <a:cs typeface="Calibri"/>
              </a:rPr>
              <a:t>Do you recall if you received "classroom instruction" about sexual orientation or gender identity between kindergarten and third grade?</a:t>
            </a:r>
            <a:endParaRPr lang="en-US" sz="2400">
              <a:solidFill>
                <a:schemeClr val="bg1">
                  <a:alpha val="60000"/>
                </a:schemeClr>
              </a:solidFill>
              <a:cs typeface="Calibri" panose="020F0502020204030204"/>
            </a:endParaRPr>
          </a:p>
        </p:txBody>
      </p:sp>
      <p:pic>
        <p:nvPicPr>
          <p:cNvPr id="4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353AEBD5-BFCF-3364-0C12-CFF4D22C56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7" r="4478" b="-2"/>
          <a:stretch/>
        </p:blipFill>
        <p:spPr>
          <a:xfrm>
            <a:off x="5629251" y="643469"/>
            <a:ext cx="5577789" cy="557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69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ED08A1D-4632-47AB-8832-C17BA0086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C9E024-06B5-98DC-3D89-19F5CA644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62399"/>
            <a:ext cx="4357499" cy="1494000"/>
          </a:xfrm>
        </p:spPr>
        <p:txBody>
          <a:bodyPr anchor="t">
            <a:normAutofit/>
          </a:bodyPr>
          <a:lstStyle/>
          <a:p>
            <a:r>
              <a:rPr lang="en-US">
                <a:cs typeface="Calibri Light"/>
              </a:rPr>
              <a:t>Parents Rights</a:t>
            </a:r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75437B-93A1-4A73-812B-C5030CC2F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B8505BE-2298-4E13-A7FB-2D05006D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751C2C2-B295-4CDA-9112-A35D684DC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1DF7A-8CE6-8728-E0FB-73DE58DA6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234" y="1721556"/>
            <a:ext cx="5036896" cy="44092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900" dirty="0">
                <a:solidFill>
                  <a:schemeClr val="tx1">
                    <a:alpha val="60000"/>
                  </a:schemeClr>
                </a:solidFill>
                <a:cs typeface="Calibri"/>
              </a:rPr>
              <a:t>The law is meant to give parents full control of determining if, when and how to discuss sexual orientation and gender identity with their children. </a:t>
            </a:r>
            <a:endParaRPr lang="en-US" sz="1900" dirty="0">
              <a:solidFill>
                <a:schemeClr val="tx1">
                  <a:alpha val="60000"/>
                </a:schemeClr>
              </a:solidFill>
              <a:ea typeface="+mn-lt"/>
              <a:cs typeface="+mn-lt"/>
            </a:endParaRPr>
          </a:p>
          <a:p>
            <a:endParaRPr lang="en-US" sz="1900">
              <a:solidFill>
                <a:schemeClr val="tx1">
                  <a:alpha val="60000"/>
                </a:schemeClr>
              </a:solidFill>
              <a:cs typeface="Calibri"/>
            </a:endParaRPr>
          </a:p>
          <a:p>
            <a:r>
              <a:rPr lang="en-US" sz="1900" dirty="0">
                <a:solidFill>
                  <a:schemeClr val="tx1">
                    <a:alpha val="60000"/>
                  </a:schemeClr>
                </a:solidFill>
                <a:cs typeface="Calibri"/>
              </a:rPr>
              <a:t>The bill gives parents an option to sue a school district if the policy is violated.</a:t>
            </a:r>
          </a:p>
          <a:p>
            <a:endParaRPr lang="en-US" sz="1900">
              <a:solidFill>
                <a:schemeClr val="tx1">
                  <a:alpha val="60000"/>
                </a:schemeClr>
              </a:solidFill>
              <a:ea typeface="+mn-lt"/>
              <a:cs typeface="+mn-lt"/>
            </a:endParaRPr>
          </a:p>
          <a:p>
            <a:r>
              <a:rPr lang="en-US" sz="1900" dirty="0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The law also requires school to secure parental approval for any  health or support services offered to their kids in school.</a:t>
            </a:r>
            <a:endParaRPr lang="en-US" sz="1900" dirty="0">
              <a:solidFill>
                <a:schemeClr val="tx1">
                  <a:alpha val="60000"/>
                </a:schemeClr>
              </a:solidFill>
              <a:cs typeface="Calibri"/>
            </a:endParaRPr>
          </a:p>
        </p:txBody>
      </p:sp>
      <p:pic>
        <p:nvPicPr>
          <p:cNvPr id="4" name="Picture 4" descr="A picture containing text, person, indoor, floor&#10;&#10;Description automatically generated">
            <a:extLst>
              <a:ext uri="{FF2B5EF4-FFF2-40B4-BE49-F238E27FC236}">
                <a16:creationId xmlns:a16="http://schemas.microsoft.com/office/drawing/2014/main" id="{124FE49D-CA84-DF9A-0D97-80E8AD140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028" y="1805991"/>
            <a:ext cx="5572564" cy="324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12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2191DE-6646-C789-08A5-A7979B91F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662400"/>
            <a:ext cx="10055721" cy="1325563"/>
          </a:xfrm>
        </p:spPr>
        <p:txBody>
          <a:bodyPr anchor="t">
            <a:normAutofit/>
          </a:bodyPr>
          <a:lstStyle/>
          <a:p>
            <a:r>
              <a:rPr lang="en-US">
                <a:cs typeface="Calibri Light"/>
              </a:rPr>
              <a:t>Protect the Children</a:t>
            </a:r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43A677E5-154F-E478-1140-FCB4035A376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51678" y="2286001"/>
          <a:ext cx="10089112" cy="3909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6372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29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1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77543D-BB4A-47B4-A491-09803CA33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3384000" cy="1492132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Reflection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9CE3E-0925-7449-3455-76E170DC9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480" y="2286000"/>
            <a:ext cx="4460475" cy="3844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chemeClr val="bg1">
                    <a:alpha val="60000"/>
                  </a:schemeClr>
                </a:solidFill>
                <a:cs typeface="Calibri"/>
              </a:rPr>
              <a:t>Do you believe there is harm in a math problem like:</a:t>
            </a:r>
            <a:endParaRPr lang="en-US">
              <a:solidFill>
                <a:schemeClr val="bg1">
                  <a:alpha val="60000"/>
                </a:schemeClr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>
                    <a:alpha val="60000"/>
                  </a:schemeClr>
                </a:solidFill>
                <a:cs typeface="Calibri"/>
              </a:rPr>
              <a:t>Tommy has two moms...</a:t>
            </a:r>
          </a:p>
          <a:p>
            <a:pPr marL="0" indent="0">
              <a:buNone/>
            </a:pPr>
            <a:endParaRPr lang="en-US">
              <a:solidFill>
                <a:schemeClr val="bg1">
                  <a:alpha val="60000"/>
                </a:schemeClr>
              </a:solidFill>
              <a:cs typeface="Calibri"/>
            </a:endParaRPr>
          </a:p>
          <a:p>
            <a:pPr marL="0" indent="0">
              <a:buNone/>
            </a:pPr>
            <a:r>
              <a:rPr lang="en-US">
                <a:solidFill>
                  <a:schemeClr val="bg1">
                    <a:alpha val="60000"/>
                  </a:schemeClr>
                </a:solidFill>
                <a:cs typeface="Calibri"/>
              </a:rPr>
              <a:t>Why or why not?</a:t>
            </a:r>
          </a:p>
        </p:txBody>
      </p:sp>
      <p:pic>
        <p:nvPicPr>
          <p:cNvPr id="4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353AEBD5-BFCF-3364-0C12-CFF4D22C56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7" r="4478" b="-2"/>
          <a:stretch/>
        </p:blipFill>
        <p:spPr>
          <a:xfrm>
            <a:off x="5629251" y="643469"/>
            <a:ext cx="5577789" cy="557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53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5F0E358-1E49-4920-80D8-C3D138708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2D2362D-7010-4036-B9CA-03DFC8EB3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C85BF5E-2BD6-4E5B-8EA3-420B45BB0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389812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 defTabSz="45720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C9E024-06B5-98DC-3D89-19F5CA644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641" y="662400"/>
            <a:ext cx="3410309" cy="1492132"/>
          </a:xfrm>
        </p:spPr>
        <p:txBody>
          <a:bodyPr anchor="t">
            <a:normAutofit/>
          </a:bodyPr>
          <a:lstStyle/>
          <a:p>
            <a:r>
              <a:rPr lang="en-US">
                <a:cs typeface="Calibri Light"/>
              </a:rPr>
              <a:t>We Say Gay in California</a:t>
            </a:r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40D8E28-91B5-42B0-9D6C-B777D8AD9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713579" cy="6858000"/>
          </a:xfrm>
          <a:custGeom>
            <a:avLst/>
            <a:gdLst>
              <a:gd name="connsiteX0" fmla="*/ 0 w 7713579"/>
              <a:gd name="connsiteY0" fmla="*/ 0 h 6858000"/>
              <a:gd name="connsiteX1" fmla="*/ 7534191 w 7713579"/>
              <a:gd name="connsiteY1" fmla="*/ 0 h 6858000"/>
              <a:gd name="connsiteX2" fmla="*/ 7538954 w 7713579"/>
              <a:gd name="connsiteY2" fmla="*/ 66675 h 6858000"/>
              <a:gd name="connsiteX3" fmla="*/ 7546891 w 7713579"/>
              <a:gd name="connsiteY3" fmla="*/ 122237 h 6858000"/>
              <a:gd name="connsiteX4" fmla="*/ 7556416 w 7713579"/>
              <a:gd name="connsiteY4" fmla="*/ 174625 h 6858000"/>
              <a:gd name="connsiteX5" fmla="*/ 7572291 w 7713579"/>
              <a:gd name="connsiteY5" fmla="*/ 217487 h 6858000"/>
              <a:gd name="connsiteX6" fmla="*/ 7588166 w 7713579"/>
              <a:gd name="connsiteY6" fmla="*/ 260350 h 6858000"/>
              <a:gd name="connsiteX7" fmla="*/ 7607216 w 7713579"/>
              <a:gd name="connsiteY7" fmla="*/ 296862 h 6858000"/>
              <a:gd name="connsiteX8" fmla="*/ 7626266 w 7713579"/>
              <a:gd name="connsiteY8" fmla="*/ 334962 h 6858000"/>
              <a:gd name="connsiteX9" fmla="*/ 7643729 w 7713579"/>
              <a:gd name="connsiteY9" fmla="*/ 369887 h 6858000"/>
              <a:gd name="connsiteX10" fmla="*/ 7661191 w 7713579"/>
              <a:gd name="connsiteY10" fmla="*/ 409575 h 6858000"/>
              <a:gd name="connsiteX11" fmla="*/ 7677066 w 7713579"/>
              <a:gd name="connsiteY11" fmla="*/ 450850 h 6858000"/>
              <a:gd name="connsiteX12" fmla="*/ 7691354 w 7713579"/>
              <a:gd name="connsiteY12" fmla="*/ 496887 h 6858000"/>
              <a:gd name="connsiteX13" fmla="*/ 7702466 w 7713579"/>
              <a:gd name="connsiteY13" fmla="*/ 546100 h 6858000"/>
              <a:gd name="connsiteX14" fmla="*/ 7710404 w 7713579"/>
              <a:gd name="connsiteY14" fmla="*/ 606425 h 6858000"/>
              <a:gd name="connsiteX15" fmla="*/ 7713579 w 7713579"/>
              <a:gd name="connsiteY15" fmla="*/ 673100 h 6858000"/>
              <a:gd name="connsiteX16" fmla="*/ 7710404 w 7713579"/>
              <a:gd name="connsiteY16" fmla="*/ 744537 h 6858000"/>
              <a:gd name="connsiteX17" fmla="*/ 7702466 w 7713579"/>
              <a:gd name="connsiteY17" fmla="*/ 801687 h 6858000"/>
              <a:gd name="connsiteX18" fmla="*/ 7691354 w 7713579"/>
              <a:gd name="connsiteY18" fmla="*/ 854075 h 6858000"/>
              <a:gd name="connsiteX19" fmla="*/ 7677066 w 7713579"/>
              <a:gd name="connsiteY19" fmla="*/ 901700 h 6858000"/>
              <a:gd name="connsiteX20" fmla="*/ 7661191 w 7713579"/>
              <a:gd name="connsiteY20" fmla="*/ 942975 h 6858000"/>
              <a:gd name="connsiteX21" fmla="*/ 7642141 w 7713579"/>
              <a:gd name="connsiteY21" fmla="*/ 981075 h 6858000"/>
              <a:gd name="connsiteX22" fmla="*/ 7623091 w 7713579"/>
              <a:gd name="connsiteY22" fmla="*/ 1017587 h 6858000"/>
              <a:gd name="connsiteX23" fmla="*/ 7604041 w 7713579"/>
              <a:gd name="connsiteY23" fmla="*/ 1055687 h 6858000"/>
              <a:gd name="connsiteX24" fmla="*/ 7586579 w 7713579"/>
              <a:gd name="connsiteY24" fmla="*/ 1095375 h 6858000"/>
              <a:gd name="connsiteX25" fmla="*/ 7569116 w 7713579"/>
              <a:gd name="connsiteY25" fmla="*/ 1136650 h 6858000"/>
              <a:gd name="connsiteX26" fmla="*/ 7554829 w 7713579"/>
              <a:gd name="connsiteY26" fmla="*/ 1182687 h 6858000"/>
              <a:gd name="connsiteX27" fmla="*/ 7545304 w 7713579"/>
              <a:gd name="connsiteY27" fmla="*/ 1235075 h 6858000"/>
              <a:gd name="connsiteX28" fmla="*/ 7535779 w 7713579"/>
              <a:gd name="connsiteY28" fmla="*/ 1295400 h 6858000"/>
              <a:gd name="connsiteX29" fmla="*/ 7534191 w 7713579"/>
              <a:gd name="connsiteY29" fmla="*/ 1363662 h 6858000"/>
              <a:gd name="connsiteX30" fmla="*/ 7535779 w 7713579"/>
              <a:gd name="connsiteY30" fmla="*/ 1431925 h 6858000"/>
              <a:gd name="connsiteX31" fmla="*/ 7545304 w 7713579"/>
              <a:gd name="connsiteY31" fmla="*/ 1492250 h 6858000"/>
              <a:gd name="connsiteX32" fmla="*/ 7554829 w 7713579"/>
              <a:gd name="connsiteY32" fmla="*/ 1544637 h 6858000"/>
              <a:gd name="connsiteX33" fmla="*/ 7569116 w 7713579"/>
              <a:gd name="connsiteY33" fmla="*/ 1589087 h 6858000"/>
              <a:gd name="connsiteX34" fmla="*/ 7586579 w 7713579"/>
              <a:gd name="connsiteY34" fmla="*/ 1631950 h 6858000"/>
              <a:gd name="connsiteX35" fmla="*/ 7604041 w 7713579"/>
              <a:gd name="connsiteY35" fmla="*/ 1671637 h 6858000"/>
              <a:gd name="connsiteX36" fmla="*/ 7623091 w 7713579"/>
              <a:gd name="connsiteY36" fmla="*/ 1708150 h 6858000"/>
              <a:gd name="connsiteX37" fmla="*/ 7642141 w 7713579"/>
              <a:gd name="connsiteY37" fmla="*/ 1743075 h 6858000"/>
              <a:gd name="connsiteX38" fmla="*/ 7661191 w 7713579"/>
              <a:gd name="connsiteY38" fmla="*/ 1782762 h 6858000"/>
              <a:gd name="connsiteX39" fmla="*/ 7677066 w 7713579"/>
              <a:gd name="connsiteY39" fmla="*/ 1824037 h 6858000"/>
              <a:gd name="connsiteX40" fmla="*/ 7691354 w 7713579"/>
              <a:gd name="connsiteY40" fmla="*/ 1870075 h 6858000"/>
              <a:gd name="connsiteX41" fmla="*/ 7702466 w 7713579"/>
              <a:gd name="connsiteY41" fmla="*/ 1922462 h 6858000"/>
              <a:gd name="connsiteX42" fmla="*/ 7710404 w 7713579"/>
              <a:gd name="connsiteY42" fmla="*/ 1982787 h 6858000"/>
              <a:gd name="connsiteX43" fmla="*/ 7713579 w 7713579"/>
              <a:gd name="connsiteY43" fmla="*/ 2051050 h 6858000"/>
              <a:gd name="connsiteX44" fmla="*/ 7710404 w 7713579"/>
              <a:gd name="connsiteY44" fmla="*/ 2119312 h 6858000"/>
              <a:gd name="connsiteX45" fmla="*/ 7702466 w 7713579"/>
              <a:gd name="connsiteY45" fmla="*/ 2179637 h 6858000"/>
              <a:gd name="connsiteX46" fmla="*/ 7691354 w 7713579"/>
              <a:gd name="connsiteY46" fmla="*/ 2232025 h 6858000"/>
              <a:gd name="connsiteX47" fmla="*/ 7677066 w 7713579"/>
              <a:gd name="connsiteY47" fmla="*/ 2278062 h 6858000"/>
              <a:gd name="connsiteX48" fmla="*/ 7661191 w 7713579"/>
              <a:gd name="connsiteY48" fmla="*/ 2319337 h 6858000"/>
              <a:gd name="connsiteX49" fmla="*/ 7642141 w 7713579"/>
              <a:gd name="connsiteY49" fmla="*/ 2359025 h 6858000"/>
              <a:gd name="connsiteX50" fmla="*/ 7623091 w 7713579"/>
              <a:gd name="connsiteY50" fmla="*/ 2395537 h 6858000"/>
              <a:gd name="connsiteX51" fmla="*/ 7604041 w 7713579"/>
              <a:gd name="connsiteY51" fmla="*/ 2433637 h 6858000"/>
              <a:gd name="connsiteX52" fmla="*/ 7586579 w 7713579"/>
              <a:gd name="connsiteY52" fmla="*/ 2471737 h 6858000"/>
              <a:gd name="connsiteX53" fmla="*/ 7569116 w 7713579"/>
              <a:gd name="connsiteY53" fmla="*/ 2513012 h 6858000"/>
              <a:gd name="connsiteX54" fmla="*/ 7554829 w 7713579"/>
              <a:gd name="connsiteY54" fmla="*/ 2560637 h 6858000"/>
              <a:gd name="connsiteX55" fmla="*/ 7545304 w 7713579"/>
              <a:gd name="connsiteY55" fmla="*/ 2613025 h 6858000"/>
              <a:gd name="connsiteX56" fmla="*/ 7535779 w 7713579"/>
              <a:gd name="connsiteY56" fmla="*/ 2671762 h 6858000"/>
              <a:gd name="connsiteX57" fmla="*/ 7534191 w 7713579"/>
              <a:gd name="connsiteY57" fmla="*/ 2741612 h 6858000"/>
              <a:gd name="connsiteX58" fmla="*/ 7535779 w 7713579"/>
              <a:gd name="connsiteY58" fmla="*/ 2809875 h 6858000"/>
              <a:gd name="connsiteX59" fmla="*/ 7545304 w 7713579"/>
              <a:gd name="connsiteY59" fmla="*/ 2868612 h 6858000"/>
              <a:gd name="connsiteX60" fmla="*/ 7554829 w 7713579"/>
              <a:gd name="connsiteY60" fmla="*/ 2922587 h 6858000"/>
              <a:gd name="connsiteX61" fmla="*/ 7569116 w 7713579"/>
              <a:gd name="connsiteY61" fmla="*/ 2967037 h 6858000"/>
              <a:gd name="connsiteX62" fmla="*/ 7586579 w 7713579"/>
              <a:gd name="connsiteY62" fmla="*/ 3009900 h 6858000"/>
              <a:gd name="connsiteX63" fmla="*/ 7604041 w 7713579"/>
              <a:gd name="connsiteY63" fmla="*/ 3046412 h 6858000"/>
              <a:gd name="connsiteX64" fmla="*/ 7623091 w 7713579"/>
              <a:gd name="connsiteY64" fmla="*/ 3084512 h 6858000"/>
              <a:gd name="connsiteX65" fmla="*/ 7642141 w 7713579"/>
              <a:gd name="connsiteY65" fmla="*/ 3121025 h 6858000"/>
              <a:gd name="connsiteX66" fmla="*/ 7661191 w 7713579"/>
              <a:gd name="connsiteY66" fmla="*/ 3160712 h 6858000"/>
              <a:gd name="connsiteX67" fmla="*/ 7677066 w 7713579"/>
              <a:gd name="connsiteY67" fmla="*/ 3201987 h 6858000"/>
              <a:gd name="connsiteX68" fmla="*/ 7691354 w 7713579"/>
              <a:gd name="connsiteY68" fmla="*/ 3248025 h 6858000"/>
              <a:gd name="connsiteX69" fmla="*/ 7702466 w 7713579"/>
              <a:gd name="connsiteY69" fmla="*/ 3300412 h 6858000"/>
              <a:gd name="connsiteX70" fmla="*/ 7710404 w 7713579"/>
              <a:gd name="connsiteY70" fmla="*/ 3360737 h 6858000"/>
              <a:gd name="connsiteX71" fmla="*/ 7713579 w 7713579"/>
              <a:gd name="connsiteY71" fmla="*/ 3427412 h 6858000"/>
              <a:gd name="connsiteX72" fmla="*/ 7710404 w 7713579"/>
              <a:gd name="connsiteY72" fmla="*/ 3497262 h 6858000"/>
              <a:gd name="connsiteX73" fmla="*/ 7702466 w 7713579"/>
              <a:gd name="connsiteY73" fmla="*/ 3557587 h 6858000"/>
              <a:gd name="connsiteX74" fmla="*/ 7691354 w 7713579"/>
              <a:gd name="connsiteY74" fmla="*/ 3609975 h 6858000"/>
              <a:gd name="connsiteX75" fmla="*/ 7677066 w 7713579"/>
              <a:gd name="connsiteY75" fmla="*/ 3656012 h 6858000"/>
              <a:gd name="connsiteX76" fmla="*/ 7661191 w 7713579"/>
              <a:gd name="connsiteY76" fmla="*/ 3697287 h 6858000"/>
              <a:gd name="connsiteX77" fmla="*/ 7642141 w 7713579"/>
              <a:gd name="connsiteY77" fmla="*/ 3736975 h 6858000"/>
              <a:gd name="connsiteX78" fmla="*/ 7604041 w 7713579"/>
              <a:gd name="connsiteY78" fmla="*/ 3811587 h 6858000"/>
              <a:gd name="connsiteX79" fmla="*/ 7586579 w 7713579"/>
              <a:gd name="connsiteY79" fmla="*/ 3848100 h 6858000"/>
              <a:gd name="connsiteX80" fmla="*/ 7569116 w 7713579"/>
              <a:gd name="connsiteY80" fmla="*/ 3890962 h 6858000"/>
              <a:gd name="connsiteX81" fmla="*/ 7554829 w 7713579"/>
              <a:gd name="connsiteY81" fmla="*/ 3935412 h 6858000"/>
              <a:gd name="connsiteX82" fmla="*/ 7545304 w 7713579"/>
              <a:gd name="connsiteY82" fmla="*/ 3987800 h 6858000"/>
              <a:gd name="connsiteX83" fmla="*/ 7535779 w 7713579"/>
              <a:gd name="connsiteY83" fmla="*/ 4048125 h 6858000"/>
              <a:gd name="connsiteX84" fmla="*/ 7534191 w 7713579"/>
              <a:gd name="connsiteY84" fmla="*/ 4116387 h 6858000"/>
              <a:gd name="connsiteX85" fmla="*/ 7535779 w 7713579"/>
              <a:gd name="connsiteY85" fmla="*/ 4186237 h 6858000"/>
              <a:gd name="connsiteX86" fmla="*/ 7545304 w 7713579"/>
              <a:gd name="connsiteY86" fmla="*/ 4244975 h 6858000"/>
              <a:gd name="connsiteX87" fmla="*/ 7554829 w 7713579"/>
              <a:gd name="connsiteY87" fmla="*/ 4297362 h 6858000"/>
              <a:gd name="connsiteX88" fmla="*/ 7569116 w 7713579"/>
              <a:gd name="connsiteY88" fmla="*/ 4343400 h 6858000"/>
              <a:gd name="connsiteX89" fmla="*/ 7586579 w 7713579"/>
              <a:gd name="connsiteY89" fmla="*/ 4386262 h 6858000"/>
              <a:gd name="connsiteX90" fmla="*/ 7604041 w 7713579"/>
              <a:gd name="connsiteY90" fmla="*/ 4424362 h 6858000"/>
              <a:gd name="connsiteX91" fmla="*/ 7642141 w 7713579"/>
              <a:gd name="connsiteY91" fmla="*/ 4498975 h 6858000"/>
              <a:gd name="connsiteX92" fmla="*/ 7661191 w 7713579"/>
              <a:gd name="connsiteY92" fmla="*/ 4537075 h 6858000"/>
              <a:gd name="connsiteX93" fmla="*/ 7677066 w 7713579"/>
              <a:gd name="connsiteY93" fmla="*/ 4579937 h 6858000"/>
              <a:gd name="connsiteX94" fmla="*/ 7691354 w 7713579"/>
              <a:gd name="connsiteY94" fmla="*/ 4625975 h 6858000"/>
              <a:gd name="connsiteX95" fmla="*/ 7702466 w 7713579"/>
              <a:gd name="connsiteY95" fmla="*/ 4678362 h 6858000"/>
              <a:gd name="connsiteX96" fmla="*/ 7710404 w 7713579"/>
              <a:gd name="connsiteY96" fmla="*/ 4738687 h 6858000"/>
              <a:gd name="connsiteX97" fmla="*/ 7713579 w 7713579"/>
              <a:gd name="connsiteY97" fmla="*/ 4806950 h 6858000"/>
              <a:gd name="connsiteX98" fmla="*/ 7710404 w 7713579"/>
              <a:gd name="connsiteY98" fmla="*/ 4875212 h 6858000"/>
              <a:gd name="connsiteX99" fmla="*/ 7702466 w 7713579"/>
              <a:gd name="connsiteY99" fmla="*/ 4935537 h 6858000"/>
              <a:gd name="connsiteX100" fmla="*/ 7691354 w 7713579"/>
              <a:gd name="connsiteY100" fmla="*/ 4987925 h 6858000"/>
              <a:gd name="connsiteX101" fmla="*/ 7677066 w 7713579"/>
              <a:gd name="connsiteY101" fmla="*/ 5033962 h 6858000"/>
              <a:gd name="connsiteX102" fmla="*/ 7661191 w 7713579"/>
              <a:gd name="connsiteY102" fmla="*/ 5075237 h 6858000"/>
              <a:gd name="connsiteX103" fmla="*/ 7642141 w 7713579"/>
              <a:gd name="connsiteY103" fmla="*/ 5114925 h 6858000"/>
              <a:gd name="connsiteX104" fmla="*/ 7623091 w 7713579"/>
              <a:gd name="connsiteY104" fmla="*/ 5149850 h 6858000"/>
              <a:gd name="connsiteX105" fmla="*/ 7604041 w 7713579"/>
              <a:gd name="connsiteY105" fmla="*/ 5186362 h 6858000"/>
              <a:gd name="connsiteX106" fmla="*/ 7586579 w 7713579"/>
              <a:gd name="connsiteY106" fmla="*/ 5226050 h 6858000"/>
              <a:gd name="connsiteX107" fmla="*/ 7569116 w 7713579"/>
              <a:gd name="connsiteY107" fmla="*/ 5268912 h 6858000"/>
              <a:gd name="connsiteX108" fmla="*/ 7554829 w 7713579"/>
              <a:gd name="connsiteY108" fmla="*/ 5313362 h 6858000"/>
              <a:gd name="connsiteX109" fmla="*/ 7545304 w 7713579"/>
              <a:gd name="connsiteY109" fmla="*/ 5365750 h 6858000"/>
              <a:gd name="connsiteX110" fmla="*/ 7535779 w 7713579"/>
              <a:gd name="connsiteY110" fmla="*/ 5426075 h 6858000"/>
              <a:gd name="connsiteX111" fmla="*/ 7534191 w 7713579"/>
              <a:gd name="connsiteY111" fmla="*/ 5494337 h 6858000"/>
              <a:gd name="connsiteX112" fmla="*/ 7535779 w 7713579"/>
              <a:gd name="connsiteY112" fmla="*/ 5562600 h 6858000"/>
              <a:gd name="connsiteX113" fmla="*/ 7545304 w 7713579"/>
              <a:gd name="connsiteY113" fmla="*/ 5622925 h 6858000"/>
              <a:gd name="connsiteX114" fmla="*/ 7554829 w 7713579"/>
              <a:gd name="connsiteY114" fmla="*/ 5675312 h 6858000"/>
              <a:gd name="connsiteX115" fmla="*/ 7569116 w 7713579"/>
              <a:gd name="connsiteY115" fmla="*/ 5721350 h 6858000"/>
              <a:gd name="connsiteX116" fmla="*/ 7586579 w 7713579"/>
              <a:gd name="connsiteY116" fmla="*/ 5762625 h 6858000"/>
              <a:gd name="connsiteX117" fmla="*/ 7604041 w 7713579"/>
              <a:gd name="connsiteY117" fmla="*/ 5802312 h 6858000"/>
              <a:gd name="connsiteX118" fmla="*/ 7623091 w 7713579"/>
              <a:gd name="connsiteY118" fmla="*/ 5840412 h 6858000"/>
              <a:gd name="connsiteX119" fmla="*/ 7642141 w 7713579"/>
              <a:gd name="connsiteY119" fmla="*/ 5876925 h 6858000"/>
              <a:gd name="connsiteX120" fmla="*/ 7661191 w 7713579"/>
              <a:gd name="connsiteY120" fmla="*/ 5915025 h 6858000"/>
              <a:gd name="connsiteX121" fmla="*/ 7677066 w 7713579"/>
              <a:gd name="connsiteY121" fmla="*/ 5956300 h 6858000"/>
              <a:gd name="connsiteX122" fmla="*/ 7691354 w 7713579"/>
              <a:gd name="connsiteY122" fmla="*/ 6003925 h 6858000"/>
              <a:gd name="connsiteX123" fmla="*/ 7702466 w 7713579"/>
              <a:gd name="connsiteY123" fmla="*/ 6056312 h 6858000"/>
              <a:gd name="connsiteX124" fmla="*/ 7710404 w 7713579"/>
              <a:gd name="connsiteY124" fmla="*/ 6113462 h 6858000"/>
              <a:gd name="connsiteX125" fmla="*/ 7713579 w 7713579"/>
              <a:gd name="connsiteY125" fmla="*/ 6183312 h 6858000"/>
              <a:gd name="connsiteX126" fmla="*/ 7710404 w 7713579"/>
              <a:gd name="connsiteY126" fmla="*/ 6251575 h 6858000"/>
              <a:gd name="connsiteX127" fmla="*/ 7702466 w 7713579"/>
              <a:gd name="connsiteY127" fmla="*/ 6311900 h 6858000"/>
              <a:gd name="connsiteX128" fmla="*/ 7691354 w 7713579"/>
              <a:gd name="connsiteY128" fmla="*/ 6361112 h 6858000"/>
              <a:gd name="connsiteX129" fmla="*/ 7677066 w 7713579"/>
              <a:gd name="connsiteY129" fmla="*/ 6407150 h 6858000"/>
              <a:gd name="connsiteX130" fmla="*/ 7661191 w 7713579"/>
              <a:gd name="connsiteY130" fmla="*/ 6448425 h 6858000"/>
              <a:gd name="connsiteX131" fmla="*/ 7643729 w 7713579"/>
              <a:gd name="connsiteY131" fmla="*/ 6488112 h 6858000"/>
              <a:gd name="connsiteX132" fmla="*/ 7626266 w 7713579"/>
              <a:gd name="connsiteY132" fmla="*/ 6523037 h 6858000"/>
              <a:gd name="connsiteX133" fmla="*/ 7607216 w 7713579"/>
              <a:gd name="connsiteY133" fmla="*/ 6561137 h 6858000"/>
              <a:gd name="connsiteX134" fmla="*/ 7588166 w 7713579"/>
              <a:gd name="connsiteY134" fmla="*/ 6597650 h 6858000"/>
              <a:gd name="connsiteX135" fmla="*/ 7572291 w 7713579"/>
              <a:gd name="connsiteY135" fmla="*/ 6640512 h 6858000"/>
              <a:gd name="connsiteX136" fmla="*/ 7556416 w 7713579"/>
              <a:gd name="connsiteY136" fmla="*/ 6683375 h 6858000"/>
              <a:gd name="connsiteX137" fmla="*/ 7546891 w 7713579"/>
              <a:gd name="connsiteY137" fmla="*/ 6735762 h 6858000"/>
              <a:gd name="connsiteX138" fmla="*/ 7538954 w 7713579"/>
              <a:gd name="connsiteY138" fmla="*/ 6791325 h 6858000"/>
              <a:gd name="connsiteX139" fmla="*/ 7534191 w 7713579"/>
              <a:gd name="connsiteY139" fmla="*/ 6858000 h 6858000"/>
              <a:gd name="connsiteX140" fmla="*/ 0 w 7713579"/>
              <a:gd name="connsiteY140" fmla="*/ 6858000 h 6858000"/>
              <a:gd name="connsiteX141" fmla="*/ 0 w 7713579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713579" h="6858000">
                <a:moveTo>
                  <a:pt x="0" y="0"/>
                </a:moveTo>
                <a:lnTo>
                  <a:pt x="7534191" y="0"/>
                </a:lnTo>
                <a:lnTo>
                  <a:pt x="7538954" y="66675"/>
                </a:lnTo>
                <a:lnTo>
                  <a:pt x="7546891" y="122237"/>
                </a:lnTo>
                <a:lnTo>
                  <a:pt x="7556416" y="174625"/>
                </a:lnTo>
                <a:lnTo>
                  <a:pt x="7572291" y="217487"/>
                </a:lnTo>
                <a:lnTo>
                  <a:pt x="7588166" y="260350"/>
                </a:lnTo>
                <a:lnTo>
                  <a:pt x="7607216" y="296862"/>
                </a:lnTo>
                <a:lnTo>
                  <a:pt x="7626266" y="334962"/>
                </a:lnTo>
                <a:lnTo>
                  <a:pt x="7643729" y="369887"/>
                </a:lnTo>
                <a:lnTo>
                  <a:pt x="7661191" y="409575"/>
                </a:lnTo>
                <a:lnTo>
                  <a:pt x="7677066" y="450850"/>
                </a:lnTo>
                <a:lnTo>
                  <a:pt x="7691354" y="496887"/>
                </a:lnTo>
                <a:lnTo>
                  <a:pt x="7702466" y="546100"/>
                </a:lnTo>
                <a:lnTo>
                  <a:pt x="7710404" y="606425"/>
                </a:lnTo>
                <a:lnTo>
                  <a:pt x="7713579" y="673100"/>
                </a:lnTo>
                <a:lnTo>
                  <a:pt x="7710404" y="744537"/>
                </a:lnTo>
                <a:lnTo>
                  <a:pt x="7702466" y="801687"/>
                </a:lnTo>
                <a:lnTo>
                  <a:pt x="7691354" y="854075"/>
                </a:lnTo>
                <a:lnTo>
                  <a:pt x="7677066" y="901700"/>
                </a:lnTo>
                <a:lnTo>
                  <a:pt x="7661191" y="942975"/>
                </a:lnTo>
                <a:lnTo>
                  <a:pt x="7642141" y="981075"/>
                </a:lnTo>
                <a:lnTo>
                  <a:pt x="7623091" y="1017587"/>
                </a:lnTo>
                <a:lnTo>
                  <a:pt x="7604041" y="1055687"/>
                </a:lnTo>
                <a:lnTo>
                  <a:pt x="7586579" y="1095375"/>
                </a:lnTo>
                <a:lnTo>
                  <a:pt x="7569116" y="1136650"/>
                </a:lnTo>
                <a:lnTo>
                  <a:pt x="7554829" y="1182687"/>
                </a:lnTo>
                <a:lnTo>
                  <a:pt x="7545304" y="1235075"/>
                </a:lnTo>
                <a:lnTo>
                  <a:pt x="7535779" y="1295400"/>
                </a:lnTo>
                <a:lnTo>
                  <a:pt x="7534191" y="1363662"/>
                </a:lnTo>
                <a:lnTo>
                  <a:pt x="7535779" y="1431925"/>
                </a:lnTo>
                <a:lnTo>
                  <a:pt x="7545304" y="1492250"/>
                </a:lnTo>
                <a:lnTo>
                  <a:pt x="7554829" y="1544637"/>
                </a:lnTo>
                <a:lnTo>
                  <a:pt x="7569116" y="1589087"/>
                </a:lnTo>
                <a:lnTo>
                  <a:pt x="7586579" y="1631950"/>
                </a:lnTo>
                <a:lnTo>
                  <a:pt x="7604041" y="1671637"/>
                </a:lnTo>
                <a:lnTo>
                  <a:pt x="7623091" y="1708150"/>
                </a:lnTo>
                <a:lnTo>
                  <a:pt x="7642141" y="1743075"/>
                </a:lnTo>
                <a:lnTo>
                  <a:pt x="7661191" y="1782762"/>
                </a:lnTo>
                <a:lnTo>
                  <a:pt x="7677066" y="1824037"/>
                </a:lnTo>
                <a:lnTo>
                  <a:pt x="7691354" y="1870075"/>
                </a:lnTo>
                <a:lnTo>
                  <a:pt x="7702466" y="1922462"/>
                </a:lnTo>
                <a:lnTo>
                  <a:pt x="7710404" y="1982787"/>
                </a:lnTo>
                <a:lnTo>
                  <a:pt x="7713579" y="2051050"/>
                </a:lnTo>
                <a:lnTo>
                  <a:pt x="7710404" y="2119312"/>
                </a:lnTo>
                <a:lnTo>
                  <a:pt x="7702466" y="2179637"/>
                </a:lnTo>
                <a:lnTo>
                  <a:pt x="7691354" y="2232025"/>
                </a:lnTo>
                <a:lnTo>
                  <a:pt x="7677066" y="2278062"/>
                </a:lnTo>
                <a:lnTo>
                  <a:pt x="7661191" y="2319337"/>
                </a:lnTo>
                <a:lnTo>
                  <a:pt x="7642141" y="2359025"/>
                </a:lnTo>
                <a:lnTo>
                  <a:pt x="7623091" y="2395537"/>
                </a:lnTo>
                <a:lnTo>
                  <a:pt x="7604041" y="2433637"/>
                </a:lnTo>
                <a:lnTo>
                  <a:pt x="7586579" y="2471737"/>
                </a:lnTo>
                <a:lnTo>
                  <a:pt x="7569116" y="2513012"/>
                </a:lnTo>
                <a:lnTo>
                  <a:pt x="7554829" y="2560637"/>
                </a:lnTo>
                <a:lnTo>
                  <a:pt x="7545304" y="2613025"/>
                </a:lnTo>
                <a:lnTo>
                  <a:pt x="7535779" y="2671762"/>
                </a:lnTo>
                <a:lnTo>
                  <a:pt x="7534191" y="2741612"/>
                </a:lnTo>
                <a:lnTo>
                  <a:pt x="7535779" y="2809875"/>
                </a:lnTo>
                <a:lnTo>
                  <a:pt x="7545304" y="2868612"/>
                </a:lnTo>
                <a:lnTo>
                  <a:pt x="7554829" y="2922587"/>
                </a:lnTo>
                <a:lnTo>
                  <a:pt x="7569116" y="2967037"/>
                </a:lnTo>
                <a:lnTo>
                  <a:pt x="7586579" y="3009900"/>
                </a:lnTo>
                <a:lnTo>
                  <a:pt x="7604041" y="3046412"/>
                </a:lnTo>
                <a:lnTo>
                  <a:pt x="7623091" y="3084512"/>
                </a:lnTo>
                <a:lnTo>
                  <a:pt x="7642141" y="3121025"/>
                </a:lnTo>
                <a:lnTo>
                  <a:pt x="7661191" y="3160712"/>
                </a:lnTo>
                <a:lnTo>
                  <a:pt x="7677066" y="3201987"/>
                </a:lnTo>
                <a:lnTo>
                  <a:pt x="7691354" y="3248025"/>
                </a:lnTo>
                <a:lnTo>
                  <a:pt x="7702466" y="3300412"/>
                </a:lnTo>
                <a:lnTo>
                  <a:pt x="7710404" y="3360737"/>
                </a:lnTo>
                <a:lnTo>
                  <a:pt x="7713579" y="3427412"/>
                </a:lnTo>
                <a:lnTo>
                  <a:pt x="7710404" y="3497262"/>
                </a:lnTo>
                <a:lnTo>
                  <a:pt x="7702466" y="3557587"/>
                </a:lnTo>
                <a:lnTo>
                  <a:pt x="7691354" y="3609975"/>
                </a:lnTo>
                <a:lnTo>
                  <a:pt x="7677066" y="3656012"/>
                </a:lnTo>
                <a:lnTo>
                  <a:pt x="7661191" y="3697287"/>
                </a:lnTo>
                <a:lnTo>
                  <a:pt x="7642141" y="3736975"/>
                </a:lnTo>
                <a:lnTo>
                  <a:pt x="7604041" y="3811587"/>
                </a:lnTo>
                <a:lnTo>
                  <a:pt x="7586579" y="3848100"/>
                </a:lnTo>
                <a:lnTo>
                  <a:pt x="7569116" y="3890962"/>
                </a:lnTo>
                <a:lnTo>
                  <a:pt x="7554829" y="3935412"/>
                </a:lnTo>
                <a:lnTo>
                  <a:pt x="7545304" y="3987800"/>
                </a:lnTo>
                <a:lnTo>
                  <a:pt x="7535779" y="4048125"/>
                </a:lnTo>
                <a:lnTo>
                  <a:pt x="7534191" y="4116387"/>
                </a:lnTo>
                <a:lnTo>
                  <a:pt x="7535779" y="4186237"/>
                </a:lnTo>
                <a:lnTo>
                  <a:pt x="7545304" y="4244975"/>
                </a:lnTo>
                <a:lnTo>
                  <a:pt x="7554829" y="4297362"/>
                </a:lnTo>
                <a:lnTo>
                  <a:pt x="7569116" y="4343400"/>
                </a:lnTo>
                <a:lnTo>
                  <a:pt x="7586579" y="4386262"/>
                </a:lnTo>
                <a:lnTo>
                  <a:pt x="7604041" y="4424362"/>
                </a:lnTo>
                <a:lnTo>
                  <a:pt x="7642141" y="4498975"/>
                </a:lnTo>
                <a:lnTo>
                  <a:pt x="7661191" y="4537075"/>
                </a:lnTo>
                <a:lnTo>
                  <a:pt x="7677066" y="4579937"/>
                </a:lnTo>
                <a:lnTo>
                  <a:pt x="7691354" y="4625975"/>
                </a:lnTo>
                <a:lnTo>
                  <a:pt x="7702466" y="4678362"/>
                </a:lnTo>
                <a:lnTo>
                  <a:pt x="7710404" y="4738687"/>
                </a:lnTo>
                <a:lnTo>
                  <a:pt x="7713579" y="4806950"/>
                </a:lnTo>
                <a:lnTo>
                  <a:pt x="7710404" y="4875212"/>
                </a:lnTo>
                <a:lnTo>
                  <a:pt x="7702466" y="4935537"/>
                </a:lnTo>
                <a:lnTo>
                  <a:pt x="7691354" y="4987925"/>
                </a:lnTo>
                <a:lnTo>
                  <a:pt x="7677066" y="5033962"/>
                </a:lnTo>
                <a:lnTo>
                  <a:pt x="7661191" y="5075237"/>
                </a:lnTo>
                <a:lnTo>
                  <a:pt x="7642141" y="5114925"/>
                </a:lnTo>
                <a:lnTo>
                  <a:pt x="7623091" y="5149850"/>
                </a:lnTo>
                <a:lnTo>
                  <a:pt x="7604041" y="5186362"/>
                </a:lnTo>
                <a:lnTo>
                  <a:pt x="7586579" y="5226050"/>
                </a:lnTo>
                <a:lnTo>
                  <a:pt x="7569116" y="5268912"/>
                </a:lnTo>
                <a:lnTo>
                  <a:pt x="7554829" y="5313362"/>
                </a:lnTo>
                <a:lnTo>
                  <a:pt x="7545304" y="5365750"/>
                </a:lnTo>
                <a:lnTo>
                  <a:pt x="7535779" y="5426075"/>
                </a:lnTo>
                <a:lnTo>
                  <a:pt x="7534191" y="5494337"/>
                </a:lnTo>
                <a:lnTo>
                  <a:pt x="7535779" y="5562600"/>
                </a:lnTo>
                <a:lnTo>
                  <a:pt x="7545304" y="5622925"/>
                </a:lnTo>
                <a:lnTo>
                  <a:pt x="7554829" y="5675312"/>
                </a:lnTo>
                <a:lnTo>
                  <a:pt x="7569116" y="5721350"/>
                </a:lnTo>
                <a:lnTo>
                  <a:pt x="7586579" y="5762625"/>
                </a:lnTo>
                <a:lnTo>
                  <a:pt x="7604041" y="5802312"/>
                </a:lnTo>
                <a:lnTo>
                  <a:pt x="7623091" y="5840412"/>
                </a:lnTo>
                <a:lnTo>
                  <a:pt x="7642141" y="5876925"/>
                </a:lnTo>
                <a:lnTo>
                  <a:pt x="7661191" y="5915025"/>
                </a:lnTo>
                <a:lnTo>
                  <a:pt x="7677066" y="5956300"/>
                </a:lnTo>
                <a:lnTo>
                  <a:pt x="7691354" y="6003925"/>
                </a:lnTo>
                <a:lnTo>
                  <a:pt x="7702466" y="6056312"/>
                </a:lnTo>
                <a:lnTo>
                  <a:pt x="7710404" y="6113462"/>
                </a:lnTo>
                <a:lnTo>
                  <a:pt x="7713579" y="6183312"/>
                </a:lnTo>
                <a:lnTo>
                  <a:pt x="7710404" y="6251575"/>
                </a:lnTo>
                <a:lnTo>
                  <a:pt x="7702466" y="6311900"/>
                </a:lnTo>
                <a:lnTo>
                  <a:pt x="7691354" y="6361112"/>
                </a:lnTo>
                <a:lnTo>
                  <a:pt x="7677066" y="6407150"/>
                </a:lnTo>
                <a:lnTo>
                  <a:pt x="7661191" y="6448425"/>
                </a:lnTo>
                <a:lnTo>
                  <a:pt x="7643729" y="6488112"/>
                </a:lnTo>
                <a:lnTo>
                  <a:pt x="7626266" y="6523037"/>
                </a:lnTo>
                <a:lnTo>
                  <a:pt x="7607216" y="6561137"/>
                </a:lnTo>
                <a:lnTo>
                  <a:pt x="7588166" y="6597650"/>
                </a:lnTo>
                <a:lnTo>
                  <a:pt x="7572291" y="6640512"/>
                </a:lnTo>
                <a:lnTo>
                  <a:pt x="7556416" y="6683375"/>
                </a:lnTo>
                <a:lnTo>
                  <a:pt x="7546891" y="6735762"/>
                </a:lnTo>
                <a:lnTo>
                  <a:pt x="7538954" y="6791325"/>
                </a:lnTo>
                <a:lnTo>
                  <a:pt x="753419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9C5B8A0-AFBD-1C3A-68BE-E14448DE3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050" y="1421194"/>
            <a:ext cx="6015897" cy="4015611"/>
          </a:xfrm>
          <a:prstGeom prst="rect">
            <a:avLst/>
          </a:prstGeom>
        </p:spPr>
      </p:pic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49E30B35-D39C-8C0B-4B52-4A42FDDA13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2377103"/>
              </p:ext>
            </p:extLst>
          </p:nvPr>
        </p:nvGraphicFramePr>
        <p:xfrm>
          <a:off x="7903752" y="2300111"/>
          <a:ext cx="4200530" cy="384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25159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BA493F80BFCB43867CDEBFCD560C95" ma:contentTypeVersion="14" ma:contentTypeDescription="Create a new document." ma:contentTypeScope="" ma:versionID="ccd727c50453c9b6d02a49a72d86857c">
  <xsd:schema xmlns:xsd="http://www.w3.org/2001/XMLSchema" xmlns:xs="http://www.w3.org/2001/XMLSchema" xmlns:p="http://schemas.microsoft.com/office/2006/metadata/properties" xmlns:ns2="e021116e-70b5-4dea-976a-806e996dba5c" xmlns:ns3="4259f52f-4b71-47bc-aac8-de2b0f5da881" targetNamespace="http://schemas.microsoft.com/office/2006/metadata/properties" ma:root="true" ma:fieldsID="6c5957a350f710aafbf37e8425929818" ns2:_="" ns3:_="">
    <xsd:import namespace="e021116e-70b5-4dea-976a-806e996dba5c"/>
    <xsd:import namespace="4259f52f-4b71-47bc-aac8-de2b0f5da8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21116e-70b5-4dea-976a-806e996dba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22e4ffc-addb-439b-972d-eea4499ade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59f52f-4b71-47bc-aac8-de2b0f5da88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f191137-1b35-41c9-bae8-001d8a25c4d3}" ma:internalName="TaxCatchAll" ma:showField="CatchAllData" ma:web="4259f52f-4b71-47bc-aac8-de2b0f5da8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021116e-70b5-4dea-976a-806e996dba5c">
      <Terms xmlns="http://schemas.microsoft.com/office/infopath/2007/PartnerControls"/>
    </lcf76f155ced4ddcb4097134ff3c332f>
    <TaxCatchAll xmlns="4259f52f-4b71-47bc-aac8-de2b0f5da88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9151F8-B8EF-4E08-A67B-B4F652D7D2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21116e-70b5-4dea-976a-806e996dba5c"/>
    <ds:schemaRef ds:uri="4259f52f-4b71-47bc-aac8-de2b0f5da8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3C782E-44FA-4413-A76A-49027A202062}">
  <ds:schemaRefs>
    <ds:schemaRef ds:uri="http://schemas.microsoft.com/office/2006/metadata/properties"/>
    <ds:schemaRef ds:uri="http://schemas.microsoft.com/office/infopath/2007/PartnerControls"/>
    <ds:schemaRef ds:uri="e021116e-70b5-4dea-976a-806e996dba5c"/>
    <ds:schemaRef ds:uri="4259f52f-4b71-47bc-aac8-de2b0f5da881"/>
  </ds:schemaRefs>
</ds:datastoreItem>
</file>

<file path=customXml/itemProps3.xml><?xml version="1.0" encoding="utf-8"?>
<ds:datastoreItem xmlns:ds="http://schemas.openxmlformats.org/officeDocument/2006/customXml" ds:itemID="{AE6D9B8E-0DBF-47D2-9A78-1085E87D3C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865</Words>
  <Application>Microsoft Office PowerPoint</Application>
  <PresentationFormat>Widescreen</PresentationFormat>
  <Paragraphs>91</Paragraphs>
  <Slides>18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Tw Cen MT</vt:lpstr>
      <vt:lpstr>office theme</vt:lpstr>
      <vt:lpstr>Say Gay</vt:lpstr>
      <vt:lpstr>Welcome</vt:lpstr>
      <vt:lpstr>Objectives</vt:lpstr>
      <vt:lpstr>Don't Say Gay in Florida</vt:lpstr>
      <vt:lpstr>Reflection</vt:lpstr>
      <vt:lpstr>Parents Rights</vt:lpstr>
      <vt:lpstr>Protect the Children</vt:lpstr>
      <vt:lpstr>Reflection</vt:lpstr>
      <vt:lpstr>We Say Gay in California</vt:lpstr>
      <vt:lpstr>The FAIR Education Act (CA Ed Code 51204.5)  (Fair Accurate Inclusive &amp; Respectful) </vt:lpstr>
      <vt:lpstr>The California Healthy Youth Act (CA Ed Code 51933)</vt:lpstr>
      <vt:lpstr>School Success and Opportunity Act (CA Ed Code 221.5)</vt:lpstr>
      <vt:lpstr>Reflection</vt:lpstr>
      <vt:lpstr>Class President Can't Say Gay</vt:lpstr>
      <vt:lpstr>Reflection</vt:lpstr>
      <vt:lpstr>Check Out</vt:lpstr>
      <vt:lpstr>Human Relations, Diversity &amp; Equity</vt:lpstr>
      <vt:lpstr>Teacher Feedback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Gomez, Julie</cp:lastModifiedBy>
  <cp:revision>151</cp:revision>
  <dcterms:created xsi:type="dcterms:W3CDTF">2022-05-04T15:34:34Z</dcterms:created>
  <dcterms:modified xsi:type="dcterms:W3CDTF">2022-07-27T18:07:48Z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0x010100AEBA493F80BFCB43867CDEBFCD560C95</vt:lpwstr>
  </property>
  <property fmtid="{D5CDD505-2E9C-101B-9397-08002B2CF9AE}" pid="3" name="MediaServiceImageTags">
    <vt:lpwstr/>
  </property>
</Properties>
</file>